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application/octet-stream"/>
  <Default Extension="m4a" ContentType="audi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36.jpg" ContentType="image/jpeg"/>
  <Override PartName="/ppt/notesSlides/notesSlide2.xml" ContentType="application/vnd.openxmlformats-officedocument.presentationml.notesSlide+xml"/>
  <Override PartName="/ppt/media/image65.jpg" ContentType="image/jpeg"/>
  <Override PartName="/ppt/media/image66.jpg" ContentType="image/jpeg"/>
  <Override PartName="/ppt/media/audio3.wav" ContentType="audio/wav"/>
  <Override PartName="/ppt/media/image90.jpg" ContentType="image/jpeg"/>
  <Override PartName="/ppt/media/image98.jpg" ContentType="image/jpeg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media/image119.jpg" ContentType="image/jpeg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media/image134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4" r:id="rId1"/>
  </p:sldMasterIdLst>
  <p:notesMasterIdLst>
    <p:notesMasterId r:id="rId49"/>
  </p:notesMasterIdLst>
  <p:sldIdLst>
    <p:sldId id="3955" r:id="rId2"/>
    <p:sldId id="4936" r:id="rId3"/>
    <p:sldId id="3929" r:id="rId4"/>
    <p:sldId id="4084" r:id="rId5"/>
    <p:sldId id="4058" r:id="rId6"/>
    <p:sldId id="4938" r:id="rId7"/>
    <p:sldId id="4125" r:id="rId8"/>
    <p:sldId id="660" r:id="rId9"/>
    <p:sldId id="4939" r:id="rId10"/>
    <p:sldId id="3946" r:id="rId11"/>
    <p:sldId id="262" r:id="rId12"/>
    <p:sldId id="265" r:id="rId13"/>
    <p:sldId id="259" r:id="rId14"/>
    <p:sldId id="4947" r:id="rId15"/>
    <p:sldId id="4943" r:id="rId16"/>
    <p:sldId id="4940" r:id="rId17"/>
    <p:sldId id="4944" r:id="rId18"/>
    <p:sldId id="596" r:id="rId19"/>
    <p:sldId id="3912" r:id="rId20"/>
    <p:sldId id="4941" r:id="rId21"/>
    <p:sldId id="4920" r:id="rId22"/>
    <p:sldId id="4921" r:id="rId23"/>
    <p:sldId id="4922" r:id="rId24"/>
    <p:sldId id="4923" r:id="rId25"/>
    <p:sldId id="4924" r:id="rId26"/>
    <p:sldId id="4926" r:id="rId27"/>
    <p:sldId id="4925" r:id="rId28"/>
    <p:sldId id="4927" r:id="rId29"/>
    <p:sldId id="4946" r:id="rId30"/>
    <p:sldId id="526" r:id="rId31"/>
    <p:sldId id="4951" r:id="rId32"/>
    <p:sldId id="4957" r:id="rId33"/>
    <p:sldId id="4954" r:id="rId34"/>
    <p:sldId id="4949" r:id="rId35"/>
    <p:sldId id="3935" r:id="rId36"/>
    <p:sldId id="3936" r:id="rId37"/>
    <p:sldId id="4953" r:id="rId38"/>
    <p:sldId id="3940" r:id="rId39"/>
    <p:sldId id="3941" r:id="rId40"/>
    <p:sldId id="4952" r:id="rId41"/>
    <p:sldId id="4948" r:id="rId42"/>
    <p:sldId id="4956" r:id="rId43"/>
    <p:sldId id="4958" r:id="rId44"/>
    <p:sldId id="4942" r:id="rId45"/>
    <p:sldId id="257" r:id="rId46"/>
    <p:sldId id="276" r:id="rId47"/>
    <p:sldId id="4073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C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059" autoAdjust="0"/>
    <p:restoredTop sz="94249" autoAdjust="0"/>
  </p:normalViewPr>
  <p:slideViewPr>
    <p:cSldViewPr snapToGrid="0">
      <p:cViewPr>
        <p:scale>
          <a:sx n="60" d="100"/>
          <a:sy n="60" d="100"/>
        </p:scale>
        <p:origin x="122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4" d="100"/>
        <a:sy n="74" d="100"/>
      </p:scale>
      <p:origin x="0" y="-114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CDA8E-9618-4DC9-A9C2-A32B2BED095D}" type="datetimeFigureOut">
              <a:rPr lang="en-US" smtClean="0"/>
              <a:t>2/7/2021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0C405-CAD3-45CE-97AB-4DA4B8BA5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8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0C405-CAD3-45CE-97AB-4DA4B8BA51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31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4 Segments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088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BDBC594-43A5-45D7-9E44-C74A839BE82C}" type="datetimeFigureOut">
              <a:rPr lang="en-US" smtClean="0"/>
              <a:t>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1567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752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179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014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14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670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170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7942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051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 userDrawn="1"/>
        </p:nvSpPr>
        <p:spPr>
          <a:xfrm>
            <a:off x="1199456" y="2028616"/>
            <a:ext cx="3915002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8800" b="1" cap="none" spc="0" dirty="0">
                <a:ln w="28575">
                  <a:solidFill>
                    <a:srgbClr val="00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عنوان</a:t>
            </a:r>
            <a:r>
              <a:rPr lang="ar-AE" sz="8800" b="1" cap="none" spc="0" baseline="0" dirty="0">
                <a:ln w="28575">
                  <a:solidFill>
                    <a:srgbClr val="00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الدرس</a:t>
            </a:r>
            <a:endParaRPr lang="ar-AE" sz="8800" b="1" cap="none" spc="0" dirty="0">
              <a:ln w="28575">
                <a:solidFill>
                  <a:srgbClr val="00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5905500" y="2718008"/>
            <a:ext cx="6286500" cy="211137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ar-AE" sz="8800" b="1" cap="none" spc="0" dirty="0">
                <a:ln w="38100">
                  <a:solidFill>
                    <a:srgbClr val="00FF00"/>
                  </a:solidFill>
                </a:ln>
                <a:solidFill>
                  <a:srgbClr val="80BA27"/>
                </a:solidFill>
                <a:effectLst/>
              </a:rPr>
              <a:t>عنوان درسنا هو</a:t>
            </a:r>
            <a:endParaRPr lang="en-US" sz="8800" b="1" cap="none" spc="0" dirty="0">
              <a:ln w="38100">
                <a:solidFill>
                  <a:srgbClr val="00FF00"/>
                </a:solidFill>
              </a:ln>
              <a:solidFill>
                <a:srgbClr val="80BA27"/>
              </a:solidFill>
              <a:effectLst/>
            </a:endParaRP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51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Image9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</p:spPr>
        </p:pic>
        <p:grpSp>
          <p:nvGrpSpPr>
            <p:cNvPr id="8" name="Group99"/>
            <p:cNvGrpSpPr/>
            <p:nvPr/>
          </p:nvGrpSpPr>
          <p:grpSpPr>
            <a:xfrm>
              <a:off x="1990398" y="0"/>
              <a:ext cx="10201602" cy="6858000"/>
              <a:chOff x="1990398" y="0"/>
              <a:chExt cx="10201602" cy="6858000"/>
            </a:xfrm>
          </p:grpSpPr>
          <p:pic>
            <p:nvPicPr>
              <p:cNvPr id="12" name="Image10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74368" y="0"/>
                <a:ext cx="5517632" cy="6858000"/>
              </a:xfrm>
              <a:prstGeom prst="rect">
                <a:avLst/>
              </a:prstGeom>
              <a:noFill/>
            </p:spPr>
          </p:pic>
          <p:pic>
            <p:nvPicPr>
              <p:cNvPr id="13" name="Image10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90398" y="0"/>
                <a:ext cx="6461998" cy="6858000"/>
              </a:xfrm>
              <a:prstGeom prst="rect">
                <a:avLst/>
              </a:prstGeom>
              <a:noFill/>
            </p:spPr>
          </p:pic>
        </p:grpSp>
        <p:sp>
          <p:nvSpPr>
            <p:cNvPr id="9" name="Text Box108"/>
            <p:cNvSpPr txBox="1"/>
            <p:nvPr/>
          </p:nvSpPr>
          <p:spPr>
            <a:xfrm>
              <a:off x="8965812" y="1838373"/>
              <a:ext cx="2248432" cy="692690"/>
            </a:xfrm>
            <a:prstGeom prst="rect">
              <a:avLst/>
            </a:prstGeom>
          </p:spPr>
          <p:txBody>
            <a:bodyPr wrap="square" lIns="0" tIns="0" rIns="0" rtlCol="0">
              <a:spAutoFit/>
            </a:bodyPr>
            <a:lstStyle/>
            <a:p>
              <a:pPr algn="ctr">
                <a:lnSpc>
                  <a:spcPts val="0"/>
                </a:lnSpc>
              </a:pPr>
              <a:endParaRPr sz="2800" dirty="0"/>
            </a:p>
            <a:p>
              <a:pPr algn="ctr" rtl="1">
                <a:lnSpc>
                  <a:spcPts val="4915"/>
                </a:lnSpc>
              </a:pPr>
              <a:r>
                <a:rPr lang="ar-AE" altLang="zh-CN" sz="6000" b="1" dirty="0">
                  <a:solidFill>
                    <a:srgbClr val="FFFFFF"/>
                  </a:solidFill>
                  <a:latin typeface="Arial"/>
                  <a:ea typeface="Arial"/>
                  <a:cs typeface="Arial"/>
                </a:rPr>
                <a:t>الهدف</a:t>
              </a:r>
              <a:endParaRPr lang="en-US" altLang="zh-CN" sz="6000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0" name="Text Box109"/>
            <p:cNvSpPr txBox="1"/>
            <p:nvPr/>
          </p:nvSpPr>
          <p:spPr>
            <a:xfrm>
              <a:off x="9076477" y="4484124"/>
              <a:ext cx="2732634" cy="674608"/>
            </a:xfrm>
            <a:prstGeom prst="rect">
              <a:avLst/>
            </a:prstGeom>
          </p:spPr>
          <p:txBody>
            <a:bodyPr wrap="square" lIns="0" tIns="0" rIns="0" rtlCol="0">
              <a:spAutoFit/>
            </a:bodyPr>
            <a:lstStyle/>
            <a:p>
              <a:pPr algn="l">
                <a:lnSpc>
                  <a:spcPts val="0"/>
                </a:lnSpc>
              </a:pPr>
              <a:endParaRPr dirty="0"/>
            </a:p>
            <a:p>
              <a:pPr algn="l" rtl="1">
                <a:lnSpc>
                  <a:spcPts val="4915"/>
                </a:lnSpc>
              </a:pPr>
              <a:r>
                <a:rPr lang="ar-AE" altLang="zh-CN" sz="4400" b="1" dirty="0">
                  <a:solidFill>
                    <a:srgbClr val="FFFFFF"/>
                  </a:solidFill>
                  <a:latin typeface="Arial"/>
                  <a:ea typeface="Arial"/>
                  <a:cs typeface="Arial"/>
                </a:rPr>
                <a:t>معايير النجاح</a:t>
              </a:r>
              <a:endParaRPr lang="en-US" altLang="zh-CN" sz="4400" dirty="0">
                <a:latin typeface="Arial"/>
                <a:ea typeface="Arial"/>
                <a:cs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9411365" y="2784856"/>
              <a:ext cx="1653187" cy="12922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727" y="2446986"/>
            <a:ext cx="1465092" cy="183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3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685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Image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</p:spPr>
        </p:pic>
        <p:pic>
          <p:nvPicPr>
            <p:cNvPr id="10" name="Image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336" y="116632"/>
              <a:ext cx="1415019" cy="55299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9985293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F625FF-1B91-40EF-94BE-EAE1F4C77E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205" y="6533630"/>
            <a:ext cx="1548518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40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139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916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573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172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30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722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99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BDBC594-43A5-45D7-9E44-C74A839BE82C}" type="datetimeFigureOut">
              <a:rPr lang="en-US" smtClean="0"/>
              <a:t>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404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18" Type="http://schemas.openxmlformats.org/officeDocument/2006/relationships/slide" Target="slide10.xml"/><Relationship Id="rId3" Type="http://schemas.openxmlformats.org/officeDocument/2006/relationships/image" Target="../media/image15.png"/><Relationship Id="rId21" Type="http://schemas.openxmlformats.org/officeDocument/2006/relationships/image" Target="../media/image29.png"/><Relationship Id="rId7" Type="http://schemas.openxmlformats.org/officeDocument/2006/relationships/image" Target="../media/image18.png"/><Relationship Id="rId12" Type="http://schemas.openxmlformats.org/officeDocument/2006/relationships/image" Target="../media/image22.jpeg"/><Relationship Id="rId17" Type="http://schemas.openxmlformats.org/officeDocument/2006/relationships/image" Target="../media/image26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png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1.jpeg"/><Relationship Id="rId24" Type="http://schemas.openxmlformats.org/officeDocument/2006/relationships/image" Target="../media/image30.jpeg"/><Relationship Id="rId5" Type="http://schemas.microsoft.com/office/2007/relationships/hdphoto" Target="../media/hdphoto1.wdp"/><Relationship Id="rId15" Type="http://schemas.openxmlformats.org/officeDocument/2006/relationships/image" Target="../media/image24.jpeg"/><Relationship Id="rId23" Type="http://schemas.openxmlformats.org/officeDocument/2006/relationships/hyperlink" Target="https://www.google.com/url?sa=i&amp;rct=j&amp;q=&amp;esrc=s&amp;source=images&amp;cd=&amp;cad=rja&amp;uact=8&amp;ved=2ahUKEwjGuZ73ltLgAhUcBWMBHRvTB6oQjRx6BAgBEAU&amp;url=https://www.alroeya.ae/275874/&amp;psig=AOvVaw2VzCwF3bAjADpxHgsbLPFT&amp;ust=1551022211899459" TargetMode="External"/><Relationship Id="rId10" Type="http://schemas.openxmlformats.org/officeDocument/2006/relationships/image" Target="../media/image20.png"/><Relationship Id="rId19" Type="http://schemas.openxmlformats.org/officeDocument/2006/relationships/image" Target="../media/image27.png"/><Relationship Id="rId4" Type="http://schemas.openxmlformats.org/officeDocument/2006/relationships/image" Target="../media/image16.png"/><Relationship Id="rId9" Type="http://schemas.openxmlformats.org/officeDocument/2006/relationships/slide" Target="slide1.xml"/><Relationship Id="rId14" Type="http://schemas.openxmlformats.org/officeDocument/2006/relationships/slide" Target="slide4.xml"/><Relationship Id="rId22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3.png"/><Relationship Id="rId7" Type="http://schemas.openxmlformats.org/officeDocument/2006/relationships/image" Target="../media/image7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oogle.com/url?sa=i&amp;url=http://cliparts.co/animated-bee-pictures&amp;psig=AOvVaw2x6vnoyAkT4vbrXuV8dgFy&amp;ust=1590657088035000&amp;source=images&amp;cd=vfe&amp;ved=0CAIQjRxqFwoTCICspcXZ0-kCFQAAAAAdAAAAABAD" TargetMode="External"/><Relationship Id="rId5" Type="http://schemas.openxmlformats.org/officeDocument/2006/relationships/image" Target="../media/image72.jpe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microsoft.com/office/2007/relationships/hdphoto" Target="../media/hdphoto3.wdp"/><Relationship Id="rId5" Type="http://schemas.openxmlformats.org/officeDocument/2006/relationships/image" Target="../media/image34.gif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microsoft.com/office/2007/relationships/hdphoto" Target="../media/hdphoto3.wdp"/><Relationship Id="rId5" Type="http://schemas.openxmlformats.org/officeDocument/2006/relationships/image" Target="../media/image34.gif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8.gif"/><Relationship Id="rId7" Type="http://schemas.openxmlformats.org/officeDocument/2006/relationships/image" Target="../media/image85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g"/><Relationship Id="rId5" Type="http://schemas.openxmlformats.org/officeDocument/2006/relationships/image" Target="../media/image77.png"/><Relationship Id="rId4" Type="http://schemas.openxmlformats.org/officeDocument/2006/relationships/image" Target="../media/image89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10" Type="http://schemas.microsoft.com/office/2007/relationships/hdphoto" Target="../media/hdphoto3.wdp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gif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28.xml"/><Relationship Id="rId18" Type="http://schemas.openxmlformats.org/officeDocument/2006/relationships/image" Target="../media/image10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04.png"/><Relationship Id="rId7" Type="http://schemas.openxmlformats.org/officeDocument/2006/relationships/slide" Target="slide22.xml"/><Relationship Id="rId12" Type="http://schemas.openxmlformats.org/officeDocument/2006/relationships/slide" Target="slide26.xml"/><Relationship Id="rId17" Type="http://schemas.openxmlformats.org/officeDocument/2006/relationships/image" Target="../media/image100.png"/><Relationship Id="rId2" Type="http://schemas.openxmlformats.org/officeDocument/2006/relationships/audio" Target="../media/media1.m4a"/><Relationship Id="rId16" Type="http://schemas.openxmlformats.org/officeDocument/2006/relationships/slide" Target="slide32.xml"/><Relationship Id="rId20" Type="http://schemas.openxmlformats.org/officeDocument/2006/relationships/image" Target="../media/image103.png"/><Relationship Id="rId1" Type="http://schemas.microsoft.com/office/2007/relationships/media" Target="../media/media1.m4a"/><Relationship Id="rId6" Type="http://schemas.microsoft.com/office/2007/relationships/hdphoto" Target="../media/hdphoto8.wdp"/><Relationship Id="rId11" Type="http://schemas.openxmlformats.org/officeDocument/2006/relationships/slide" Target="slide27.xml"/><Relationship Id="rId24" Type="http://schemas.openxmlformats.org/officeDocument/2006/relationships/slide" Target="slide21.xml"/><Relationship Id="rId5" Type="http://schemas.openxmlformats.org/officeDocument/2006/relationships/image" Target="../media/image99.png"/><Relationship Id="rId15" Type="http://schemas.openxmlformats.org/officeDocument/2006/relationships/slide" Target="slide19.xml"/><Relationship Id="rId23" Type="http://schemas.microsoft.com/office/2007/relationships/hdphoto" Target="../media/hdphoto9.wdp"/><Relationship Id="rId10" Type="http://schemas.openxmlformats.org/officeDocument/2006/relationships/slide" Target="slide25.xml"/><Relationship Id="rId19" Type="http://schemas.openxmlformats.org/officeDocument/2006/relationships/image" Target="../media/image102.PNG"/><Relationship Id="rId4" Type="http://schemas.openxmlformats.org/officeDocument/2006/relationships/image" Target="../media/image98.jpg"/><Relationship Id="rId9" Type="http://schemas.openxmlformats.org/officeDocument/2006/relationships/slide" Target="slide24.xml"/><Relationship Id="rId14" Type="http://schemas.openxmlformats.org/officeDocument/2006/relationships/slide" Target="slide31.xml"/><Relationship Id="rId22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6.png"/><Relationship Id="rId7" Type="http://schemas.openxmlformats.org/officeDocument/2006/relationships/slide" Target="slide2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3.png"/><Relationship Id="rId4" Type="http://schemas.openxmlformats.org/officeDocument/2006/relationships/image" Target="../media/image107.png"/><Relationship Id="rId9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6.png"/><Relationship Id="rId7" Type="http://schemas.openxmlformats.org/officeDocument/2006/relationships/slide" Target="slide2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3.png"/><Relationship Id="rId4" Type="http://schemas.openxmlformats.org/officeDocument/2006/relationships/image" Target="../media/image107.png"/><Relationship Id="rId9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6.png"/><Relationship Id="rId7" Type="http://schemas.openxmlformats.org/officeDocument/2006/relationships/slide" Target="slide2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3.png"/><Relationship Id="rId4" Type="http://schemas.openxmlformats.org/officeDocument/2006/relationships/image" Target="../media/image107.png"/><Relationship Id="rId9" Type="http://schemas.microsoft.com/office/2007/relationships/hdphoto" Target="../media/hdphoto10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6.png"/><Relationship Id="rId7" Type="http://schemas.openxmlformats.org/officeDocument/2006/relationships/slide" Target="slide2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3.png"/><Relationship Id="rId4" Type="http://schemas.openxmlformats.org/officeDocument/2006/relationships/image" Target="../media/image107.png"/><Relationship Id="rId9" Type="http://schemas.microsoft.com/office/2007/relationships/hdphoto" Target="../media/hdphoto10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slide" Target="slide2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3.png"/><Relationship Id="rId4" Type="http://schemas.openxmlformats.org/officeDocument/2006/relationships/image" Target="../media/image10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6.png"/><Relationship Id="rId7" Type="http://schemas.openxmlformats.org/officeDocument/2006/relationships/slide" Target="slide2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3.png"/><Relationship Id="rId4" Type="http://schemas.openxmlformats.org/officeDocument/2006/relationships/image" Target="../media/image107.png"/><Relationship Id="rId9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106.png"/><Relationship Id="rId7" Type="http://schemas.openxmlformats.org/officeDocument/2006/relationships/slide" Target="slide2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3.png"/><Relationship Id="rId4" Type="http://schemas.openxmlformats.org/officeDocument/2006/relationships/image" Target="../media/image10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microsoft.com/office/2007/relationships/hdphoto" Target="../media/hdphoto3.wdp"/><Relationship Id="rId5" Type="http://schemas.openxmlformats.org/officeDocument/2006/relationships/image" Target="../media/image34.gif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39.png"/><Relationship Id="rId7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microsoft.com/office/2007/relationships/hdphoto" Target="../media/hdphoto4.wdp"/><Relationship Id="rId4" Type="http://schemas.openxmlformats.org/officeDocument/2006/relationships/image" Target="../media/image40.png"/><Relationship Id="rId9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microsoft.com/office/2007/relationships/hdphoto" Target="../media/hdphoto3.wdp"/><Relationship Id="rId5" Type="http://schemas.openxmlformats.org/officeDocument/2006/relationships/image" Target="../media/image34.gif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microsoft.com/office/2007/relationships/hdphoto" Target="../media/hdphoto6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gif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app=desktop&amp;v=UX89spfvd0M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microsoft.com/office/2007/relationships/hdphoto" Target="../media/hdphoto3.wdp"/><Relationship Id="rId5" Type="http://schemas.openxmlformats.org/officeDocument/2006/relationships/image" Target="../media/image34.gif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microsoft.com/office/2007/relationships/hdphoto" Target="../media/hdphoto6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13" Type="http://schemas.openxmlformats.org/officeDocument/2006/relationships/audio" Target="../media/audio5.wav"/><Relationship Id="rId18" Type="http://schemas.openxmlformats.org/officeDocument/2006/relationships/image" Target="../media/image114.png"/><Relationship Id="rId3" Type="http://schemas.openxmlformats.org/officeDocument/2006/relationships/tags" Target="../tags/tag1.xml"/><Relationship Id="rId21" Type="http://schemas.openxmlformats.org/officeDocument/2006/relationships/image" Target="../media/image117.png"/><Relationship Id="rId7" Type="http://schemas.openxmlformats.org/officeDocument/2006/relationships/tags" Target="../tags/tag5.xml"/><Relationship Id="rId12" Type="http://schemas.openxmlformats.org/officeDocument/2006/relationships/audio" Target="../media/audio4.wav"/><Relationship Id="rId17" Type="http://schemas.openxmlformats.org/officeDocument/2006/relationships/image" Target="../media/image113.png"/><Relationship Id="rId2" Type="http://schemas.openxmlformats.org/officeDocument/2006/relationships/audio" Target="../media/media2.wav"/><Relationship Id="rId16" Type="http://schemas.openxmlformats.org/officeDocument/2006/relationships/image" Target="../media/image112.png"/><Relationship Id="rId20" Type="http://schemas.openxmlformats.org/officeDocument/2006/relationships/image" Target="../media/image116.png"/><Relationship Id="rId1" Type="http://schemas.microsoft.com/office/2007/relationships/media" Target="../media/media2.wav"/><Relationship Id="rId6" Type="http://schemas.openxmlformats.org/officeDocument/2006/relationships/tags" Target="../tags/tag4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.xml"/><Relationship Id="rId15" Type="http://schemas.openxmlformats.org/officeDocument/2006/relationships/image" Target="../media/image111.png"/><Relationship Id="rId23" Type="http://schemas.openxmlformats.org/officeDocument/2006/relationships/audio" Target="../media/audio5.wav"/><Relationship Id="rId10" Type="http://schemas.openxmlformats.org/officeDocument/2006/relationships/tags" Target="../tags/tag8.xml"/><Relationship Id="rId19" Type="http://schemas.openxmlformats.org/officeDocument/2006/relationships/image" Target="../media/image115.png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image" Target="../media/image101.png"/><Relationship Id="rId22" Type="http://schemas.openxmlformats.org/officeDocument/2006/relationships/audio" Target="../media/audio4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audio" Target="../media/audio5.wav"/><Relationship Id="rId18" Type="http://schemas.openxmlformats.org/officeDocument/2006/relationships/image" Target="../media/image114.png"/><Relationship Id="rId3" Type="http://schemas.openxmlformats.org/officeDocument/2006/relationships/tags" Target="../tags/tag9.xml"/><Relationship Id="rId21" Type="http://schemas.openxmlformats.org/officeDocument/2006/relationships/image" Target="../media/image118.png"/><Relationship Id="rId7" Type="http://schemas.openxmlformats.org/officeDocument/2006/relationships/tags" Target="../tags/tag13.xml"/><Relationship Id="rId12" Type="http://schemas.openxmlformats.org/officeDocument/2006/relationships/audio" Target="../media/audio4.wav"/><Relationship Id="rId17" Type="http://schemas.openxmlformats.org/officeDocument/2006/relationships/image" Target="../media/image113.png"/><Relationship Id="rId2" Type="http://schemas.openxmlformats.org/officeDocument/2006/relationships/audio" Target="../media/media2.wav"/><Relationship Id="rId16" Type="http://schemas.openxmlformats.org/officeDocument/2006/relationships/image" Target="../media/image112.png"/><Relationship Id="rId20" Type="http://schemas.openxmlformats.org/officeDocument/2006/relationships/image" Target="../media/image116.png"/><Relationship Id="rId1" Type="http://schemas.microsoft.com/office/2007/relationships/media" Target="../media/media2.wav"/><Relationship Id="rId6" Type="http://schemas.openxmlformats.org/officeDocument/2006/relationships/tags" Target="../tags/tag12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11.xml"/><Relationship Id="rId15" Type="http://schemas.openxmlformats.org/officeDocument/2006/relationships/image" Target="../media/image111.png"/><Relationship Id="rId23" Type="http://schemas.openxmlformats.org/officeDocument/2006/relationships/audio" Target="../media/audio5.wav"/><Relationship Id="rId10" Type="http://schemas.openxmlformats.org/officeDocument/2006/relationships/tags" Target="../tags/tag16.xml"/><Relationship Id="rId19" Type="http://schemas.openxmlformats.org/officeDocument/2006/relationships/image" Target="../media/image115.png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image" Target="../media/image101.png"/><Relationship Id="rId22" Type="http://schemas.openxmlformats.org/officeDocument/2006/relationships/audio" Target="../media/audio4.wav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audio" Target="../media/audio5.wav"/><Relationship Id="rId18" Type="http://schemas.openxmlformats.org/officeDocument/2006/relationships/image" Target="../media/image114.png"/><Relationship Id="rId3" Type="http://schemas.openxmlformats.org/officeDocument/2006/relationships/tags" Target="../tags/tag17.xml"/><Relationship Id="rId21" Type="http://schemas.openxmlformats.org/officeDocument/2006/relationships/image" Target="../media/image119.jpg"/><Relationship Id="rId7" Type="http://schemas.openxmlformats.org/officeDocument/2006/relationships/tags" Target="../tags/tag21.xml"/><Relationship Id="rId12" Type="http://schemas.openxmlformats.org/officeDocument/2006/relationships/audio" Target="../media/audio4.wav"/><Relationship Id="rId17" Type="http://schemas.openxmlformats.org/officeDocument/2006/relationships/image" Target="../media/image113.png"/><Relationship Id="rId2" Type="http://schemas.openxmlformats.org/officeDocument/2006/relationships/audio" Target="../media/media2.wav"/><Relationship Id="rId16" Type="http://schemas.openxmlformats.org/officeDocument/2006/relationships/image" Target="../media/image112.png"/><Relationship Id="rId20" Type="http://schemas.openxmlformats.org/officeDocument/2006/relationships/image" Target="../media/image116.png"/><Relationship Id="rId1" Type="http://schemas.microsoft.com/office/2007/relationships/media" Target="../media/media2.wav"/><Relationship Id="rId6" Type="http://schemas.openxmlformats.org/officeDocument/2006/relationships/tags" Target="../tags/tag20.xml"/><Relationship Id="rId11" Type="http://schemas.openxmlformats.org/officeDocument/2006/relationships/slideLayout" Target="../slideLayouts/slideLayout7.xml"/><Relationship Id="rId24" Type="http://schemas.openxmlformats.org/officeDocument/2006/relationships/audio" Target="NULL"/><Relationship Id="rId5" Type="http://schemas.openxmlformats.org/officeDocument/2006/relationships/tags" Target="../tags/tag19.xml"/><Relationship Id="rId15" Type="http://schemas.openxmlformats.org/officeDocument/2006/relationships/image" Target="../media/image111.png"/><Relationship Id="rId23" Type="http://schemas.openxmlformats.org/officeDocument/2006/relationships/audio" Target="NULL"/><Relationship Id="rId10" Type="http://schemas.openxmlformats.org/officeDocument/2006/relationships/tags" Target="../tags/tag24.xml"/><Relationship Id="rId19" Type="http://schemas.openxmlformats.org/officeDocument/2006/relationships/image" Target="../media/image115.png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image" Target="../media/image10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audio" Target="../media/audio5.wav"/><Relationship Id="rId18" Type="http://schemas.openxmlformats.org/officeDocument/2006/relationships/image" Target="../media/image114.png"/><Relationship Id="rId3" Type="http://schemas.openxmlformats.org/officeDocument/2006/relationships/tags" Target="../tags/tag25.xml"/><Relationship Id="rId21" Type="http://schemas.openxmlformats.org/officeDocument/2006/relationships/image" Target="../media/image120.jpeg"/><Relationship Id="rId7" Type="http://schemas.openxmlformats.org/officeDocument/2006/relationships/tags" Target="../tags/tag29.xml"/><Relationship Id="rId12" Type="http://schemas.openxmlformats.org/officeDocument/2006/relationships/audio" Target="../media/audio4.wav"/><Relationship Id="rId17" Type="http://schemas.openxmlformats.org/officeDocument/2006/relationships/image" Target="../media/image113.png"/><Relationship Id="rId2" Type="http://schemas.openxmlformats.org/officeDocument/2006/relationships/audio" Target="../media/media2.wav"/><Relationship Id="rId16" Type="http://schemas.openxmlformats.org/officeDocument/2006/relationships/image" Target="../media/image112.png"/><Relationship Id="rId20" Type="http://schemas.openxmlformats.org/officeDocument/2006/relationships/image" Target="../media/image116.png"/><Relationship Id="rId1" Type="http://schemas.microsoft.com/office/2007/relationships/media" Target="../media/media2.wav"/><Relationship Id="rId6" Type="http://schemas.openxmlformats.org/officeDocument/2006/relationships/tags" Target="../tags/tag28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7.xml"/><Relationship Id="rId15" Type="http://schemas.openxmlformats.org/officeDocument/2006/relationships/image" Target="../media/image111.png"/><Relationship Id="rId23" Type="http://schemas.openxmlformats.org/officeDocument/2006/relationships/audio" Target="../media/audio5.wav"/><Relationship Id="rId10" Type="http://schemas.openxmlformats.org/officeDocument/2006/relationships/tags" Target="../tags/tag32.xml"/><Relationship Id="rId19" Type="http://schemas.openxmlformats.org/officeDocument/2006/relationships/image" Target="../media/image115.png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image" Target="../media/image101.png"/><Relationship Id="rId22" Type="http://schemas.openxmlformats.org/officeDocument/2006/relationships/audio" Target="../media/audio4.wav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audio" Target="../media/audio5.wav"/><Relationship Id="rId18" Type="http://schemas.openxmlformats.org/officeDocument/2006/relationships/image" Target="../media/image114.png"/><Relationship Id="rId3" Type="http://schemas.openxmlformats.org/officeDocument/2006/relationships/tags" Target="../tags/tag33.xml"/><Relationship Id="rId21" Type="http://schemas.openxmlformats.org/officeDocument/2006/relationships/image" Target="../media/image121.gif"/><Relationship Id="rId7" Type="http://schemas.openxmlformats.org/officeDocument/2006/relationships/tags" Target="../tags/tag37.xml"/><Relationship Id="rId12" Type="http://schemas.openxmlformats.org/officeDocument/2006/relationships/audio" Target="../media/audio4.wav"/><Relationship Id="rId17" Type="http://schemas.openxmlformats.org/officeDocument/2006/relationships/image" Target="../media/image113.png"/><Relationship Id="rId2" Type="http://schemas.openxmlformats.org/officeDocument/2006/relationships/audio" Target="../media/media2.wav"/><Relationship Id="rId16" Type="http://schemas.openxmlformats.org/officeDocument/2006/relationships/image" Target="../media/image112.png"/><Relationship Id="rId20" Type="http://schemas.openxmlformats.org/officeDocument/2006/relationships/image" Target="../media/image116.png"/><Relationship Id="rId1" Type="http://schemas.microsoft.com/office/2007/relationships/media" Target="../media/media2.wav"/><Relationship Id="rId6" Type="http://schemas.openxmlformats.org/officeDocument/2006/relationships/tags" Target="../tags/tag36.xml"/><Relationship Id="rId11" Type="http://schemas.openxmlformats.org/officeDocument/2006/relationships/slideLayout" Target="../slideLayouts/slideLayout7.xml"/><Relationship Id="rId24" Type="http://schemas.openxmlformats.org/officeDocument/2006/relationships/audio" Target="../media/audio5.wav"/><Relationship Id="rId5" Type="http://schemas.openxmlformats.org/officeDocument/2006/relationships/tags" Target="../tags/tag35.xml"/><Relationship Id="rId15" Type="http://schemas.openxmlformats.org/officeDocument/2006/relationships/image" Target="../media/image111.png"/><Relationship Id="rId23" Type="http://schemas.openxmlformats.org/officeDocument/2006/relationships/audio" Target="../media/audio4.wav"/><Relationship Id="rId10" Type="http://schemas.openxmlformats.org/officeDocument/2006/relationships/tags" Target="../tags/tag40.xml"/><Relationship Id="rId19" Type="http://schemas.openxmlformats.org/officeDocument/2006/relationships/image" Target="../media/image115.png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image" Target="../media/image10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13" Type="http://schemas.openxmlformats.org/officeDocument/2006/relationships/audio" Target="../media/audio4.wav"/><Relationship Id="rId18" Type="http://schemas.openxmlformats.org/officeDocument/2006/relationships/image" Target="../media/image114.png"/><Relationship Id="rId3" Type="http://schemas.openxmlformats.org/officeDocument/2006/relationships/tags" Target="../tags/tag41.xml"/><Relationship Id="rId21" Type="http://schemas.openxmlformats.org/officeDocument/2006/relationships/image" Target="../media/image122.jpeg"/><Relationship Id="rId7" Type="http://schemas.openxmlformats.org/officeDocument/2006/relationships/tags" Target="../tags/tag45.xml"/><Relationship Id="rId12" Type="http://schemas.openxmlformats.org/officeDocument/2006/relationships/audio" Target="../media/audio5.wav"/><Relationship Id="rId17" Type="http://schemas.openxmlformats.org/officeDocument/2006/relationships/image" Target="../media/image113.png"/><Relationship Id="rId2" Type="http://schemas.openxmlformats.org/officeDocument/2006/relationships/audio" Target="../media/media2.wav"/><Relationship Id="rId16" Type="http://schemas.openxmlformats.org/officeDocument/2006/relationships/image" Target="../media/image112.png"/><Relationship Id="rId20" Type="http://schemas.openxmlformats.org/officeDocument/2006/relationships/image" Target="../media/image116.png"/><Relationship Id="rId1" Type="http://schemas.microsoft.com/office/2007/relationships/media" Target="../media/media2.wav"/><Relationship Id="rId6" Type="http://schemas.openxmlformats.org/officeDocument/2006/relationships/tags" Target="../tags/tag44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43.xml"/><Relationship Id="rId15" Type="http://schemas.openxmlformats.org/officeDocument/2006/relationships/image" Target="../media/image111.png"/><Relationship Id="rId23" Type="http://schemas.openxmlformats.org/officeDocument/2006/relationships/audio" Target="../media/audio4.wav"/><Relationship Id="rId10" Type="http://schemas.openxmlformats.org/officeDocument/2006/relationships/tags" Target="../tags/tag48.xml"/><Relationship Id="rId19" Type="http://schemas.openxmlformats.org/officeDocument/2006/relationships/image" Target="../media/image115.png"/><Relationship Id="rId4" Type="http://schemas.openxmlformats.org/officeDocument/2006/relationships/tags" Target="../tags/tag42.xml"/><Relationship Id="rId9" Type="http://schemas.openxmlformats.org/officeDocument/2006/relationships/tags" Target="../tags/tag47.xml"/><Relationship Id="rId14" Type="http://schemas.openxmlformats.org/officeDocument/2006/relationships/image" Target="../media/image101.png"/><Relationship Id="rId22" Type="http://schemas.openxmlformats.org/officeDocument/2006/relationships/audio" Target="../media/audio5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microsoft.com/office/2007/relationships/hdphoto" Target="../media/hdphoto3.wdp"/><Relationship Id="rId5" Type="http://schemas.openxmlformats.org/officeDocument/2006/relationships/image" Target="../media/image34.gif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microsoft.com/office/2007/relationships/hdphoto" Target="../media/hdphoto6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wordwall.net/ar/resource/4167957" TargetMode="External"/><Relationship Id="rId3" Type="http://schemas.openxmlformats.org/officeDocument/2006/relationships/image" Target="../media/image32.png"/><Relationship Id="rId7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97.gif"/><Relationship Id="rId5" Type="http://schemas.openxmlformats.org/officeDocument/2006/relationships/image" Target="../media/image34.gif"/><Relationship Id="rId10" Type="http://schemas.openxmlformats.org/officeDocument/2006/relationships/image" Target="../media/image49.png"/><Relationship Id="rId4" Type="http://schemas.openxmlformats.org/officeDocument/2006/relationships/image" Target="../media/image33.png"/><Relationship Id="rId9" Type="http://schemas.openxmlformats.org/officeDocument/2006/relationships/image" Target="../media/image12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microsoft.com/office/2007/relationships/hdphoto" Target="../media/hdphoto3.wdp"/><Relationship Id="rId5" Type="http://schemas.openxmlformats.org/officeDocument/2006/relationships/image" Target="../media/image34.gif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microsoft.com/office/2007/relationships/hdphoto" Target="../media/hdphoto6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56.png"/><Relationship Id="rId3" Type="http://schemas.openxmlformats.org/officeDocument/2006/relationships/image" Target="../media/image35.png"/><Relationship Id="rId7" Type="http://schemas.openxmlformats.org/officeDocument/2006/relationships/image" Target="../media/image128.png"/><Relationship Id="rId12" Type="http://schemas.openxmlformats.org/officeDocument/2006/relationships/image" Target="../media/image55.png"/><Relationship Id="rId2" Type="http://schemas.openxmlformats.org/officeDocument/2006/relationships/image" Target="../media/image125.png"/><Relationship Id="rId16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131.png"/><Relationship Id="rId5" Type="http://schemas.openxmlformats.org/officeDocument/2006/relationships/image" Target="../media/image127.gif"/><Relationship Id="rId15" Type="http://schemas.openxmlformats.org/officeDocument/2006/relationships/image" Target="../media/image58.png"/><Relationship Id="rId10" Type="http://schemas.openxmlformats.org/officeDocument/2006/relationships/image" Target="../media/image130.png"/><Relationship Id="rId4" Type="http://schemas.openxmlformats.org/officeDocument/2006/relationships/image" Target="../media/image36.jpg"/><Relationship Id="rId9" Type="http://schemas.openxmlformats.org/officeDocument/2006/relationships/image" Target="../media/image49.png"/><Relationship Id="rId14" Type="http://schemas.openxmlformats.org/officeDocument/2006/relationships/image" Target="../media/image13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37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tmp"/><Relationship Id="rId5" Type="http://schemas.openxmlformats.org/officeDocument/2006/relationships/slide" Target="slide7.xml"/><Relationship Id="rId4" Type="http://schemas.openxmlformats.org/officeDocument/2006/relationships/hyperlink" Target="https://pixabay.com/en/brick-red-brick-background-grunge-2248944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jpe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12" Type="http://schemas.openxmlformats.org/officeDocument/2006/relationships/hyperlink" Target="https://www.jigsawplanet.com/?rc=search&amp;q=zayed&#1576;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microsoft.com/office/2007/relationships/hdphoto" Target="../media/hdphoto3.wdp"/><Relationship Id="rId5" Type="http://schemas.openxmlformats.org/officeDocument/2006/relationships/image" Target="../media/image34.gif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13" Type="http://schemas.openxmlformats.org/officeDocument/2006/relationships/image" Target="../media/image68.tmp"/><Relationship Id="rId3" Type="http://schemas.microsoft.com/office/2007/relationships/hdphoto" Target="../media/hdphoto7.wdp"/><Relationship Id="rId7" Type="http://schemas.openxmlformats.org/officeDocument/2006/relationships/audio" Target="../media/audio1.wav"/><Relationship Id="rId12" Type="http://schemas.openxmlformats.org/officeDocument/2006/relationships/image" Target="../media/image67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g"/><Relationship Id="rId11" Type="http://schemas.openxmlformats.org/officeDocument/2006/relationships/image" Target="../media/image35.png"/><Relationship Id="rId5" Type="http://schemas.openxmlformats.org/officeDocument/2006/relationships/audio" Target="../media/audio2.wav"/><Relationship Id="rId10" Type="http://schemas.openxmlformats.org/officeDocument/2006/relationships/image" Target="../media/image34.gif"/><Relationship Id="rId4" Type="http://schemas.openxmlformats.org/officeDocument/2006/relationships/image" Target="../media/image64.png"/><Relationship Id="rId9" Type="http://schemas.openxmlformats.org/officeDocument/2006/relationships/hyperlink" Target="https://www.jigsawplanet.com/?rc=play&amp;pid=1c32b18d174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g"/><Relationship Id="rId5" Type="http://schemas.openxmlformats.org/officeDocument/2006/relationships/audio" Target="../media/audio1.wav"/><Relationship Id="rId4" Type="http://schemas.openxmlformats.org/officeDocument/2006/relationships/image" Target="../media/image6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openxmlformats.org/officeDocument/2006/relationships/image" Target="../media/image7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microsoft.com/office/2007/relationships/hdphoto" Target="../media/hdphoto3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gif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microsoft.com/office/2007/relationships/hdphoto" Target="../media/hdphoto6.wdp"/><Relationship Id="rId4" Type="http://schemas.openxmlformats.org/officeDocument/2006/relationships/image" Target="../media/image32.png"/><Relationship Id="rId9" Type="http://schemas.openxmlformats.org/officeDocument/2006/relationships/image" Target="../media/image70.png"/><Relationship Id="rId14" Type="http://schemas.openxmlformats.org/officeDocument/2006/relationships/image" Target="../media/image7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EBBE9F-5FF9-46DA-90ED-9AC58BC28E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6" t="23047" r="64255" b="28588"/>
          <a:stretch/>
        </p:blipFill>
        <p:spPr>
          <a:xfrm>
            <a:off x="152401" y="147234"/>
            <a:ext cx="11884024" cy="53698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231"/>
          <a:stretch/>
        </p:blipFill>
        <p:spPr>
          <a:xfrm>
            <a:off x="0" y="5351578"/>
            <a:ext cx="12192000" cy="1492898"/>
          </a:xfrm>
          <a:prstGeom prst="rect">
            <a:avLst/>
          </a:prstGeom>
        </p:spPr>
      </p:pic>
      <p:pic>
        <p:nvPicPr>
          <p:cNvPr id="4" name="Picture 2" descr="Free Clipart: Whiteboard | Mirek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742" y="1515302"/>
            <a:ext cx="4451118" cy="298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lipart - An Office Desk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639" y="4457804"/>
            <a:ext cx="3841043" cy="2514283"/>
          </a:xfrm>
          <a:prstGeom prst="rect">
            <a:avLst/>
          </a:prstGeom>
        </p:spPr>
      </p:pic>
      <p:pic>
        <p:nvPicPr>
          <p:cNvPr id="7" name="Picture 6" descr="Laptop Clip Art at Clker.com - vector clip art online ..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992">
            <a:off x="8230682" y="4154605"/>
            <a:ext cx="909950" cy="908418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897" y="399897"/>
            <a:ext cx="1235896" cy="6179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277" y="491607"/>
            <a:ext cx="814435" cy="844195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388" y="81637"/>
            <a:ext cx="729826" cy="878536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 descr="Clipart - books - coloured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323" y="4171062"/>
            <a:ext cx="573484" cy="573484"/>
          </a:xfrm>
          <a:prstGeom prst="rect">
            <a:avLst/>
          </a:prstGeom>
        </p:spPr>
      </p:pic>
      <p:sp>
        <p:nvSpPr>
          <p:cNvPr id="13" name="AutoShape 6" descr="صحيفة الاتحاد - الجبال.. صاحبات المقام العالي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38" name="Picture 14" descr="مجسم الكرة الارضية - حجم صغير - متجر برونز قطر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546" y="3395790"/>
            <a:ext cx="829090" cy="122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16" descr="الحديث إلى البحر علاج نفسي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54" name="Picture 30" descr="Tapestry clip rug, Picture #1203839 tapestry clip ru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58917">
            <a:off x="2472215" y="4720477"/>
            <a:ext cx="5085764" cy="2842687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KcKo EM GIF | Gfycat"/>
          <p:cNvPicPr>
            <a:picLocks noChangeAspect="1" noChangeArrowheads="1" noCrop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577" y="64554"/>
            <a:ext cx="1220270" cy="122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1459811" y="2754794"/>
            <a:ext cx="148247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905588" y="3316868"/>
            <a:ext cx="184731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grpSp>
        <p:nvGrpSpPr>
          <p:cNvPr id="31" name="Group 30"/>
          <p:cNvGrpSpPr/>
          <p:nvPr/>
        </p:nvGrpSpPr>
        <p:grpSpPr>
          <a:xfrm flipV="1">
            <a:off x="873402" y="203504"/>
            <a:ext cx="1896183" cy="1223873"/>
            <a:chOff x="881213" y="1267206"/>
            <a:chExt cx="2058067" cy="1341223"/>
          </a:xfrm>
        </p:grpSpPr>
        <p:pic>
          <p:nvPicPr>
            <p:cNvPr id="42" name="Picture 57" descr="Picture 57">
              <a:hlinkClick r:id="rId18" action="ppaction://hlinksldjump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81213" y="1267206"/>
              <a:ext cx="1816292" cy="134122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9" name="TextBox 28">
              <a:hlinkClick r:id="rId18" action="ppaction://hlinksldjump"/>
            </p:cNvPr>
            <p:cNvSpPr txBox="1"/>
            <p:nvPr/>
          </p:nvSpPr>
          <p:spPr>
            <a:xfrm rot="10800000">
              <a:off x="1439989" y="1641852"/>
              <a:ext cx="1499291" cy="40474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khbar MT" pitchFamily="2" charset="-78"/>
                  <a:hlinkClick r:id="rId18" action="ppaction://hlinksldjump"/>
                </a:rPr>
                <a:t>القوانين</a:t>
              </a:r>
              <a:r>
                <a:rPr kumimoji="0" lang="ar-AE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khbar MT" pitchFamily="2" charset="-78"/>
                </a:rPr>
                <a:t> الصفية</a:t>
              </a:r>
            </a:p>
          </p:txBody>
        </p:sp>
      </p:grpSp>
      <p:pic>
        <p:nvPicPr>
          <p:cNvPr id="1058" name="Picture 34" descr="8طرق بسيطة تستطيع تعزيز مناعتك ومواجهة كورونا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834" y="203504"/>
            <a:ext cx="1823658" cy="121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7">
            <a:extLst>
              <a:ext uri="{FF2B5EF4-FFF2-40B4-BE49-F238E27FC236}">
                <a16:creationId xmlns:a16="http://schemas.microsoft.com/office/drawing/2014/main" id="{9AC0E1B3-95DE-47F9-B0C6-B6EB83BA6C4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67133" y="3234071"/>
            <a:ext cx="1842868" cy="3738016"/>
          </a:xfrm>
          <a:prstGeom prst="rect">
            <a:avLst/>
          </a:prstGeom>
        </p:spPr>
      </p:pic>
      <p:pic>
        <p:nvPicPr>
          <p:cNvPr id="34" name="Picture 4" descr="Image result for ‫الشارقة و رأس الخيمة‬‎">
            <a:hlinkClick r:id="rId23"/>
            <a:extLst>
              <a:ext uri="{FF2B5EF4-FFF2-40B4-BE49-F238E27FC236}">
                <a16:creationId xmlns:a16="http://schemas.microsoft.com/office/drawing/2014/main" id="{0E3CEDE4-503F-4019-AC81-49B6A5AD1B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0" r="31321"/>
          <a:stretch/>
        </p:blipFill>
        <p:spPr bwMode="auto">
          <a:xfrm>
            <a:off x="4612227" y="477674"/>
            <a:ext cx="1039449" cy="83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">
            <a:extLst>
              <a:ext uri="{FF2B5EF4-FFF2-40B4-BE49-F238E27FC236}">
                <a16:creationId xmlns:a16="http://schemas.microsoft.com/office/drawing/2014/main" id="{AEF7E2DF-484F-4FFB-A509-603081846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0074" y="1585166"/>
            <a:ext cx="445451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7429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AE" altLang="en-US" sz="3200" b="1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اليوم : الاثنين</a:t>
            </a:r>
          </a:p>
          <a:p>
            <a:pPr algn="ctr" defTabSz="742950" rtl="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AE" altLang="en-US" sz="3200" b="1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التاريخ:8-2-2021</a:t>
            </a:r>
          </a:p>
          <a:p>
            <a:pPr algn="ctr" defTabSz="742950" rtl="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AE" altLang="en-US" sz="3200" b="1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صفي الرائع: الثالث الأساسي</a:t>
            </a:r>
          </a:p>
          <a:p>
            <a:pPr algn="ctr" defTabSz="742950" rtl="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AE" altLang="en-US" sz="3200" b="1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المادة : التربية الاخلاقية</a:t>
            </a:r>
          </a:p>
          <a:p>
            <a:pPr algn="ctr" defTabSz="742950" rtl="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AE" altLang="en-US" sz="3200" b="1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المعلمة :خوله محمد</a:t>
            </a:r>
            <a:endParaRPr lang="en-US" altLang="en-US" sz="3200" b="1" dirty="0">
              <a:solidFill>
                <a:schemeClr val="accent2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algn="r" defTabSz="7429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ar-AE" altLang="en-US" sz="3200" b="1" dirty="0">
              <a:solidFill>
                <a:schemeClr val="accent2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4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3"/>
    </mc:Choice>
    <mc:Fallback xmlns="">
      <p:transition spd="slow" advTm="670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ainbow in the background&#10;&#10;Description automatically generated">
            <a:extLst>
              <a:ext uri="{FF2B5EF4-FFF2-40B4-BE49-F238E27FC236}">
                <a16:creationId xmlns:a16="http://schemas.microsoft.com/office/drawing/2014/main" id="{29B20136-5344-4302-B8BE-9A9D4DD3A2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" y="-14779"/>
            <a:ext cx="12191999" cy="6858000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BA7732CF-028A-45C2-AF8F-5C69575A6485}"/>
              </a:ext>
            </a:extLst>
          </p:cNvPr>
          <p:cNvSpPr txBox="1">
            <a:spLocks/>
          </p:cNvSpPr>
          <p:nvPr/>
        </p:nvSpPr>
        <p:spPr>
          <a:xfrm>
            <a:off x="6780261" y="3080511"/>
            <a:ext cx="1383080" cy="1432046"/>
          </a:xfrm>
          <a:prstGeom prst="rect">
            <a:avLst/>
          </a:prstGeom>
        </p:spPr>
        <p:txBody>
          <a:bodyPr vert="horz" lIns="51435" tIns="25718" rIns="51435" bIns="2571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b="1" dirty="0">
              <a:solidFill>
                <a:srgbClr val="452A0C"/>
              </a:solidFill>
            </a:endParaRPr>
          </a:p>
        </p:txBody>
      </p:sp>
      <p:sp>
        <p:nvSpPr>
          <p:cNvPr id="9" name="TextBox 48">
            <a:extLst>
              <a:ext uri="{FF2B5EF4-FFF2-40B4-BE49-F238E27FC236}">
                <a16:creationId xmlns:a16="http://schemas.microsoft.com/office/drawing/2014/main" id="{1692A3C6-7703-41A8-9660-4BB658B4C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859" y="2573400"/>
            <a:ext cx="1894284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spcBef>
                <a:spcPct val="0"/>
              </a:spcBef>
              <a:buFontTx/>
              <a:buNone/>
            </a:pPr>
            <a:r>
              <a:rPr lang="ar-AE" altLang="en-US" sz="22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الثقافة </a:t>
            </a:r>
            <a:endParaRPr lang="en-US" altLang="en-US" sz="22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45">
            <a:extLst>
              <a:ext uri="{FF2B5EF4-FFF2-40B4-BE49-F238E27FC236}">
                <a16:creationId xmlns:a16="http://schemas.microsoft.com/office/drawing/2014/main" id="{7D61BAF9-1B73-455E-A9DA-F25485073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4535" y="2232941"/>
            <a:ext cx="242473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spcBef>
                <a:spcPct val="0"/>
              </a:spcBef>
              <a:buFontTx/>
              <a:buNone/>
            </a:pPr>
            <a:r>
              <a:rPr lang="ar-AE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عنوان درسنا:</a:t>
            </a:r>
          </a:p>
          <a:p>
            <a:pPr algn="ctr" rtl="1" eaLnBrk="1" hangingPunct="1">
              <a:spcBef>
                <a:spcPct val="0"/>
              </a:spcBef>
              <a:buFontTx/>
              <a:buNone/>
            </a:pPr>
            <a:r>
              <a:rPr lang="ar-AE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AE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هويتي وهويتك الثقافية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44">
            <a:extLst>
              <a:ext uri="{FF2B5EF4-FFF2-40B4-BE49-F238E27FC236}">
                <a16:creationId xmlns:a16="http://schemas.microsoft.com/office/drawing/2014/main" id="{88156666-C9E4-4FAC-ADBA-DCE642759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944" y="4514952"/>
            <a:ext cx="17207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spcBef>
                <a:spcPct val="0"/>
              </a:spcBef>
              <a:buFontTx/>
              <a:buNone/>
            </a:pPr>
            <a:r>
              <a:rPr lang="ar-AE" altLang="en-US" sz="18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حظاً أوفر في المرات القادمة</a:t>
            </a:r>
            <a:endParaRPr lang="en-US" altLang="en-US" sz="1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43">
            <a:extLst>
              <a:ext uri="{FF2B5EF4-FFF2-40B4-BE49-F238E27FC236}">
                <a16:creationId xmlns:a16="http://schemas.microsoft.com/office/drawing/2014/main" id="{62FC6853-991A-454F-9FD2-BBB1A5500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5598" y="4394108"/>
            <a:ext cx="168711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spcBef>
                <a:spcPct val="0"/>
              </a:spcBef>
              <a:buFontTx/>
              <a:buNone/>
            </a:pPr>
            <a:r>
              <a:rPr lang="ar-AE" altLang="en-US" sz="21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وقت الحلقة الدائرية</a:t>
            </a:r>
            <a:endParaRPr lang="en-US" altLang="en-US" sz="21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WordArt 7">
            <a:extLst>
              <a:ext uri="{FF2B5EF4-FFF2-40B4-BE49-F238E27FC236}">
                <a16:creationId xmlns:a16="http://schemas.microsoft.com/office/drawing/2014/main" id="{CB66991C-0CDE-4B3E-B7C8-844BF9BC7E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76211" y="2394719"/>
            <a:ext cx="716068" cy="7614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WordArt 13">
            <a:extLst>
              <a:ext uri="{FF2B5EF4-FFF2-40B4-BE49-F238E27FC236}">
                <a16:creationId xmlns:a16="http://schemas.microsoft.com/office/drawing/2014/main" id="{B8C53B46-57D3-440E-8B29-2A8E2C2F82F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57824" y="4538650"/>
            <a:ext cx="1028177" cy="11882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700" b="1" kern="10" dirty="0">
              <a:ln w="28575">
                <a:solidFill>
                  <a:srgbClr val="000000"/>
                </a:solidFill>
                <a:round/>
                <a:headEnd/>
                <a:tailEnd/>
              </a:ln>
              <a:solidFill>
                <a:srgbClr val="33CC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40">
            <a:extLst>
              <a:ext uri="{FF2B5EF4-FFF2-40B4-BE49-F238E27FC236}">
                <a16:creationId xmlns:a16="http://schemas.microsoft.com/office/drawing/2014/main" id="{526B57CD-A4C8-431B-A9E8-AFB5B380E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233" y="40319"/>
            <a:ext cx="1018705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spcBef>
                <a:spcPct val="0"/>
              </a:spcBef>
              <a:buFontTx/>
              <a:buNone/>
            </a:pPr>
            <a:r>
              <a:rPr lang="ar-AE" altLang="en-US" sz="4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عنوان درسنا لليوم موجود في واحد من الصناديق ابحث عنه:</a:t>
            </a:r>
            <a:endParaRPr lang="en-US" altLang="en-US" sz="4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3" name="Action Button: Sound 2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3900AC2F-F505-40DF-BB34-2FA5B2AF1171}"/>
              </a:ext>
            </a:extLst>
          </p:cNvPr>
          <p:cNvSpPr/>
          <p:nvPr/>
        </p:nvSpPr>
        <p:spPr>
          <a:xfrm>
            <a:off x="5689824" y="6181331"/>
            <a:ext cx="812455" cy="591665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WordArt 7">
            <a:extLst>
              <a:ext uri="{FF2B5EF4-FFF2-40B4-BE49-F238E27FC236}">
                <a16:creationId xmlns:a16="http://schemas.microsoft.com/office/drawing/2014/main" id="{4191DB60-F7DF-4B11-921C-F8068226F4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839791" y="2452339"/>
            <a:ext cx="644169" cy="72584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1" name="WordArt 7">
            <a:extLst>
              <a:ext uri="{FF2B5EF4-FFF2-40B4-BE49-F238E27FC236}">
                <a16:creationId xmlns:a16="http://schemas.microsoft.com/office/drawing/2014/main" id="{54FB92B0-06C8-4F4F-87F2-ADF7DA5795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76212" y="4364008"/>
            <a:ext cx="688181" cy="7614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4" name="WordArt 7">
            <a:extLst>
              <a:ext uri="{FF2B5EF4-FFF2-40B4-BE49-F238E27FC236}">
                <a16:creationId xmlns:a16="http://schemas.microsoft.com/office/drawing/2014/main" id="{D7C6CF77-EA81-4B75-AF58-BAFE81148F5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880172" y="4299015"/>
            <a:ext cx="688181" cy="7614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1" name="Picture 10" descr="A close up of a box&#10;&#10;Description automatically generated">
            <a:extLst>
              <a:ext uri="{FF2B5EF4-FFF2-40B4-BE49-F238E27FC236}">
                <a16:creationId xmlns:a16="http://schemas.microsoft.com/office/drawing/2014/main" id="{390229A8-31FB-486A-B074-BA2A9FF332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2" t="23497" r="13914" b="17758"/>
          <a:stretch/>
        </p:blipFill>
        <p:spPr>
          <a:xfrm>
            <a:off x="3106098" y="1998878"/>
            <a:ext cx="2235045" cy="1347667"/>
          </a:xfrm>
          <a:prstGeom prst="rect">
            <a:avLst/>
          </a:prstGeom>
        </p:spPr>
      </p:pic>
      <p:pic>
        <p:nvPicPr>
          <p:cNvPr id="30" name="Picture 29" descr="A close up of a box&#10;&#10;Description automatically generated">
            <a:extLst>
              <a:ext uri="{FF2B5EF4-FFF2-40B4-BE49-F238E27FC236}">
                <a16:creationId xmlns:a16="http://schemas.microsoft.com/office/drawing/2014/main" id="{520A1128-EDBC-4AEE-B2F5-1BA223338A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2" t="23497" r="13914" b="17758"/>
          <a:stretch/>
        </p:blipFill>
        <p:spPr>
          <a:xfrm>
            <a:off x="7133679" y="1952256"/>
            <a:ext cx="2506441" cy="1741175"/>
          </a:xfrm>
          <a:prstGeom prst="rect">
            <a:avLst/>
          </a:prstGeom>
        </p:spPr>
      </p:pic>
      <p:pic>
        <p:nvPicPr>
          <p:cNvPr id="31" name="Picture 30" descr="A close up of a box&#10;&#10;Description automatically generated">
            <a:extLst>
              <a:ext uri="{FF2B5EF4-FFF2-40B4-BE49-F238E27FC236}">
                <a16:creationId xmlns:a16="http://schemas.microsoft.com/office/drawing/2014/main" id="{54663A5F-3B3B-487B-943F-4E04A19AAE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2" t="23497" r="13914" b="17758"/>
          <a:stretch/>
        </p:blipFill>
        <p:spPr>
          <a:xfrm>
            <a:off x="7092825" y="3905065"/>
            <a:ext cx="2396396" cy="1432046"/>
          </a:xfrm>
          <a:prstGeom prst="rect">
            <a:avLst/>
          </a:prstGeom>
        </p:spPr>
      </p:pic>
      <p:pic>
        <p:nvPicPr>
          <p:cNvPr id="32" name="Picture 31" descr="A close up of a box&#10;&#10;Description automatically generated">
            <a:extLst>
              <a:ext uri="{FF2B5EF4-FFF2-40B4-BE49-F238E27FC236}">
                <a16:creationId xmlns:a16="http://schemas.microsoft.com/office/drawing/2014/main" id="{BCE2FCBB-7819-4099-87CD-7C91E9E252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2" t="23497" r="13914" b="17758"/>
          <a:stretch/>
        </p:blipFill>
        <p:spPr>
          <a:xfrm>
            <a:off x="3173421" y="3925207"/>
            <a:ext cx="2411470" cy="1432046"/>
          </a:xfrm>
          <a:prstGeom prst="rect">
            <a:avLst/>
          </a:prstGeom>
        </p:spPr>
      </p:pic>
      <p:pic>
        <p:nvPicPr>
          <p:cNvPr id="4" name="Picture 2" descr="Animated Bee Pictures - Cliparts.co">
            <a:hlinkClick r:id="rId6"/>
            <a:extLst>
              <a:ext uri="{FF2B5EF4-FFF2-40B4-BE49-F238E27FC236}">
                <a16:creationId xmlns:a16="http://schemas.microsoft.com/office/drawing/2014/main" id="{D8B7738F-EE61-4E68-83A7-BA9610E907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90343" y="735277"/>
            <a:ext cx="1886013" cy="213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F19442C7-D175-481B-960C-8B8C975EC822}"/>
              </a:ext>
            </a:extLst>
          </p:cNvPr>
          <p:cNvSpPr/>
          <p:nvPr/>
        </p:nvSpPr>
        <p:spPr>
          <a:xfrm>
            <a:off x="7279190" y="1090791"/>
            <a:ext cx="1733267" cy="680245"/>
          </a:xfrm>
          <a:prstGeom prst="cloudCallout">
            <a:avLst>
              <a:gd name="adj1" fmla="val 80742"/>
              <a:gd name="adj2" fmla="val 1143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chemeClr val="tx1"/>
                </a:solidFill>
              </a:rPr>
              <a:t>التهيئة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A889259-9C00-473C-8A92-241B30B7FC4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945" r="28979"/>
          <a:stretch/>
        </p:blipFill>
        <p:spPr>
          <a:xfrm>
            <a:off x="10950846" y="5325378"/>
            <a:ext cx="1241154" cy="162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08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20FDDD-E735-4D91-B9FD-DE63083EF1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438271"/>
            <a:ext cx="6286500" cy="2111375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1D6204-119F-4F53-A99B-33BAC6452F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822"/>
          <a:stretch/>
        </p:blipFill>
        <p:spPr>
          <a:xfrm>
            <a:off x="5962412" y="571241"/>
            <a:ext cx="5754994" cy="60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4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5525" y="829668"/>
            <a:ext cx="718092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ar-AE" sz="2400" b="1" dirty="0"/>
              <a:t>الأهداف</a:t>
            </a:r>
          </a:p>
          <a:p>
            <a:pPr algn="r"/>
            <a:r>
              <a:rPr lang="ar-AE" sz="2400" dirty="0"/>
              <a:t>1- التصرف بطرق تدل على أنهم يعرفون معنى أن يكون المرء مراعيا لشعور الآخرين وأن يبدي </a:t>
            </a:r>
            <a:r>
              <a:rPr lang="ar-AE" sz="2400" dirty="0" err="1"/>
              <a:t>الإهتمام</a:t>
            </a:r>
            <a:r>
              <a:rPr lang="ar-AE" sz="2400" dirty="0"/>
              <a:t> بأمر الآخرين.</a:t>
            </a:r>
          </a:p>
          <a:p>
            <a:pPr algn="r"/>
            <a:r>
              <a:rPr lang="ar-AE" sz="2400" dirty="0"/>
              <a:t>2- إظهار فهم أكبر لكيفية تأثير أفعالهم في مشاعر الآخرين من حولهم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2E66B33-703A-4150-84F1-C8071DBC85C1}"/>
              </a:ext>
            </a:extLst>
          </p:cNvPr>
          <p:cNvSpPr/>
          <p:nvPr/>
        </p:nvSpPr>
        <p:spPr>
          <a:xfrm>
            <a:off x="445525" y="4165705"/>
            <a:ext cx="694467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ar-AE" sz="4400" dirty="0"/>
              <a:t>مراعاة مشاعر الآخرين وأن يبدي </a:t>
            </a:r>
            <a:r>
              <a:rPr lang="ar-AE" sz="4400" dirty="0" err="1"/>
              <a:t>الإهتمام</a:t>
            </a:r>
            <a:r>
              <a:rPr lang="ar-AE" sz="4400" dirty="0"/>
              <a:t> بأمر الآخرين</a:t>
            </a:r>
            <a:r>
              <a:rPr lang="ar-AE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1E05AB-AC66-46FB-BA79-6EA48347F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5933" y="-67898"/>
            <a:ext cx="1836965" cy="8490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0DABBF-DC9B-42A1-A822-03CA97B602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45" r="28979"/>
          <a:stretch/>
        </p:blipFill>
        <p:spPr>
          <a:xfrm>
            <a:off x="10881744" y="5237234"/>
            <a:ext cx="1241154" cy="162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896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BC45F8-A097-483B-A4AF-38C06A69C140}"/>
              </a:ext>
            </a:extLst>
          </p:cNvPr>
          <p:cNvSpPr/>
          <p:nvPr/>
        </p:nvSpPr>
        <p:spPr>
          <a:xfrm>
            <a:off x="8939212" y="-17222"/>
            <a:ext cx="24978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sz="3600" b="1" dirty="0">
                <a:ln/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مفردات الدرس </a:t>
            </a:r>
            <a:endParaRPr lang="en-US" sz="3600" b="1" dirty="0">
              <a:ln/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42F7C1-387F-4E6D-8B0E-30B001243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248" y="1106666"/>
            <a:ext cx="9597503" cy="464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71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C6F1C44-96DA-4D6B-B670-5DDFCF2680B5}"/>
              </a:ext>
            </a:extLst>
          </p:cNvPr>
          <p:cNvGrpSpPr/>
          <p:nvPr/>
        </p:nvGrpSpPr>
        <p:grpSpPr>
          <a:xfrm>
            <a:off x="134472" y="971550"/>
            <a:ext cx="11860304" cy="5483038"/>
            <a:chOff x="1319706" y="744344"/>
            <a:chExt cx="9556117" cy="4627648"/>
          </a:xfrm>
        </p:grpSpPr>
        <p:pic>
          <p:nvPicPr>
            <p:cNvPr id="2050" name="Picture 2" descr="نتيجة بحث الصور عن قواعد الجلوس الحلقة الدائرية">
              <a:extLst>
                <a:ext uri="{FF2B5EF4-FFF2-40B4-BE49-F238E27FC236}">
                  <a16:creationId xmlns:a16="http://schemas.microsoft.com/office/drawing/2014/main" id="{652967B6-4AC0-4031-BEBB-BA46B4A4C0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8" r="15253" b="2"/>
            <a:stretch/>
          </p:blipFill>
          <p:spPr bwMode="auto">
            <a:xfrm>
              <a:off x="3793813" y="744344"/>
              <a:ext cx="4627646" cy="4627648"/>
            </a:xfrm>
            <a:custGeom>
              <a:avLst/>
              <a:gdLst/>
              <a:ahLst/>
              <a:cxnLst/>
              <a:rect l="l" t="t" r="r" b="b"/>
              <a:pathLst>
                <a:path w="4627646" h="4627648">
                  <a:moveTo>
                    <a:pt x="2313823" y="0"/>
                  </a:moveTo>
                  <a:cubicBezTo>
                    <a:pt x="3591712" y="0"/>
                    <a:pt x="4627646" y="1035934"/>
                    <a:pt x="4627646" y="2313824"/>
                  </a:cubicBezTo>
                  <a:cubicBezTo>
                    <a:pt x="4627646" y="3591714"/>
                    <a:pt x="3591712" y="4627648"/>
                    <a:pt x="2313823" y="4627648"/>
                  </a:cubicBezTo>
                  <a:cubicBezTo>
                    <a:pt x="1035934" y="4627648"/>
                    <a:pt x="0" y="3591714"/>
                    <a:pt x="0" y="2313824"/>
                  </a:cubicBezTo>
                  <a:cubicBezTo>
                    <a:pt x="0" y="1035934"/>
                    <a:pt x="1035934" y="0"/>
                    <a:pt x="2313823" y="0"/>
                  </a:cubicBezTo>
                  <a:close/>
                </a:path>
              </a:pathLst>
            </a:custGeom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نتيجة بحث الصور عن قواعد الجلوس الحلقة الدائرية">
              <a:extLst>
                <a:ext uri="{FF2B5EF4-FFF2-40B4-BE49-F238E27FC236}">
                  <a16:creationId xmlns:a16="http://schemas.microsoft.com/office/drawing/2014/main" id="{CBDC83D4-ABF6-4D81-808B-3D5A8AF1D6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16" r="16870" b="4"/>
            <a:stretch/>
          </p:blipFill>
          <p:spPr bwMode="auto">
            <a:xfrm>
              <a:off x="1319706" y="1757695"/>
              <a:ext cx="2590737" cy="2926956"/>
            </a:xfrm>
            <a:custGeom>
              <a:avLst/>
              <a:gdLst/>
              <a:ahLst/>
              <a:cxnLst/>
              <a:rect l="l" t="t" r="r" b="b"/>
              <a:pathLst>
                <a:path w="2590737" h="2926956">
                  <a:moveTo>
                    <a:pt x="1463478" y="0"/>
                  </a:moveTo>
                  <a:cubicBezTo>
                    <a:pt x="1867606" y="0"/>
                    <a:pt x="2233476" y="163805"/>
                    <a:pt x="2498313" y="428643"/>
                  </a:cubicBezTo>
                  <a:lnTo>
                    <a:pt x="2501029" y="431631"/>
                  </a:lnTo>
                  <a:lnTo>
                    <a:pt x="2445696" y="582811"/>
                  </a:lnTo>
                  <a:cubicBezTo>
                    <a:pt x="2374039" y="813196"/>
                    <a:pt x="2335437" y="1058145"/>
                    <a:pt x="2335437" y="1312109"/>
                  </a:cubicBezTo>
                  <a:cubicBezTo>
                    <a:pt x="2335437" y="1650728"/>
                    <a:pt x="2404063" y="1973319"/>
                    <a:pt x="2528166" y="2266732"/>
                  </a:cubicBezTo>
                  <a:lnTo>
                    <a:pt x="2590737" y="2396622"/>
                  </a:lnTo>
                  <a:lnTo>
                    <a:pt x="2498313" y="2498313"/>
                  </a:lnTo>
                  <a:cubicBezTo>
                    <a:pt x="2233476" y="2763151"/>
                    <a:pt x="1867606" y="2926956"/>
                    <a:pt x="1463478" y="2926956"/>
                  </a:cubicBezTo>
                  <a:cubicBezTo>
                    <a:pt x="655221" y="2926956"/>
                    <a:pt x="0" y="2271735"/>
                    <a:pt x="0" y="1463478"/>
                  </a:cubicBezTo>
                  <a:cubicBezTo>
                    <a:pt x="0" y="655221"/>
                    <a:pt x="655221" y="0"/>
                    <a:pt x="1463478" y="0"/>
                  </a:cubicBezTo>
                  <a:close/>
                </a:path>
              </a:pathLst>
            </a:custGeom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نتيجة بحث الصور عن قواعد الجلوس الحلقة الدائرية">
              <a:extLst>
                <a:ext uri="{FF2B5EF4-FFF2-40B4-BE49-F238E27FC236}">
                  <a16:creationId xmlns:a16="http://schemas.microsoft.com/office/drawing/2014/main" id="{0EE67B1F-4149-4665-8EB3-ACF1AE292D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4" r="40036" b="-3"/>
            <a:stretch/>
          </p:blipFill>
          <p:spPr bwMode="auto">
            <a:xfrm>
              <a:off x="8297994" y="1757695"/>
              <a:ext cx="2577829" cy="2926956"/>
            </a:xfrm>
            <a:custGeom>
              <a:avLst/>
              <a:gdLst/>
              <a:ahLst/>
              <a:cxnLst/>
              <a:rect l="l" t="t" r="r" b="b"/>
              <a:pathLst>
                <a:path w="2577829" h="2926956">
                  <a:moveTo>
                    <a:pt x="1114351" y="0"/>
                  </a:moveTo>
                  <a:cubicBezTo>
                    <a:pt x="1922608" y="0"/>
                    <a:pt x="2577829" y="655221"/>
                    <a:pt x="2577829" y="1463478"/>
                  </a:cubicBezTo>
                  <a:cubicBezTo>
                    <a:pt x="2577829" y="2271735"/>
                    <a:pt x="1922608" y="2926956"/>
                    <a:pt x="1114351" y="2926956"/>
                  </a:cubicBezTo>
                  <a:cubicBezTo>
                    <a:pt x="710223" y="2926956"/>
                    <a:pt x="344353" y="2763151"/>
                    <a:pt x="79516" y="2498313"/>
                  </a:cubicBezTo>
                  <a:lnTo>
                    <a:pt x="0" y="2410824"/>
                  </a:lnTo>
                  <a:lnTo>
                    <a:pt x="69413" y="2266732"/>
                  </a:lnTo>
                  <a:cubicBezTo>
                    <a:pt x="193516" y="1973319"/>
                    <a:pt x="262142" y="1650728"/>
                    <a:pt x="262142" y="1312109"/>
                  </a:cubicBezTo>
                  <a:cubicBezTo>
                    <a:pt x="262142" y="1058145"/>
                    <a:pt x="223540" y="813196"/>
                    <a:pt x="151883" y="582811"/>
                  </a:cubicBezTo>
                  <a:lnTo>
                    <a:pt x="91478" y="417771"/>
                  </a:lnTo>
                  <a:lnTo>
                    <a:pt x="183443" y="334187"/>
                  </a:lnTo>
                  <a:cubicBezTo>
                    <a:pt x="436418" y="125413"/>
                    <a:pt x="760739" y="0"/>
                    <a:pt x="1114351" y="0"/>
                  </a:cubicBezTo>
                  <a:close/>
                </a:path>
              </a:pathLst>
            </a:cu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12C17BAB-AD0B-45EF-921D-BF2E175612D9}"/>
              </a:ext>
            </a:extLst>
          </p:cNvPr>
          <p:cNvSpPr/>
          <p:nvPr/>
        </p:nvSpPr>
        <p:spPr>
          <a:xfrm>
            <a:off x="203568" y="342216"/>
            <a:ext cx="122312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ar-AE" sz="4400" b="1" u="sng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من خلال </a:t>
            </a:r>
            <a:r>
              <a:rPr lang="ar-EG" sz="4400" b="1" u="sng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مشاهدة هذه الصور</a:t>
            </a:r>
            <a:r>
              <a:rPr lang="ar-AE" sz="4400" b="1" u="sng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حاول التعرف أكثر على </a:t>
            </a:r>
            <a:r>
              <a:rPr lang="ar-EG" sz="4400" b="1" u="sng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عنوان الدرس</a:t>
            </a:r>
            <a:endParaRPr lang="ar-AE" sz="4400" b="1" u="sng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52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Oval 5"/>
          <p:cNvSpPr>
            <a:spLocks noChangeArrowheads="1"/>
          </p:cNvSpPr>
          <p:nvPr/>
        </p:nvSpPr>
        <p:spPr bwMode="auto">
          <a:xfrm>
            <a:off x="2091267" y="2361143"/>
            <a:ext cx="2133600" cy="2133600"/>
          </a:xfrm>
          <a:prstGeom prst="ellipse">
            <a:avLst/>
          </a:prstGeom>
          <a:solidFill>
            <a:srgbClr val="C9B19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400"/>
          </a:p>
        </p:txBody>
      </p:sp>
      <p:pic>
        <p:nvPicPr>
          <p:cNvPr id="4100" name="Picture 4" descr="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7506" y="5407375"/>
            <a:ext cx="2379133" cy="51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2448984" y="2938993"/>
            <a:ext cx="13462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6400">
                <a:solidFill>
                  <a:schemeClr val="bg1"/>
                </a:solidFill>
              </a:rPr>
              <a:t>01</a:t>
            </a:r>
          </a:p>
        </p:txBody>
      </p:sp>
      <p:pic>
        <p:nvPicPr>
          <p:cNvPr id="4107" name="Picture 11" descr="未标题-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1551" y="2318810"/>
            <a:ext cx="635000" cy="70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8" name="Freeform 12"/>
          <p:cNvSpPr>
            <a:spLocks/>
          </p:cNvSpPr>
          <p:nvPr/>
        </p:nvSpPr>
        <p:spPr bwMode="auto">
          <a:xfrm>
            <a:off x="3862918" y="3087159"/>
            <a:ext cx="550333" cy="2116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4109" name="Group 13"/>
          <p:cNvGrpSpPr>
            <a:grpSpLocks/>
          </p:cNvGrpSpPr>
          <p:nvPr/>
        </p:nvGrpSpPr>
        <p:grpSpPr bwMode="auto">
          <a:xfrm>
            <a:off x="1875367" y="2496610"/>
            <a:ext cx="237067" cy="232833"/>
            <a:chOff x="223" y="203"/>
            <a:chExt cx="213" cy="211"/>
          </a:xfrm>
        </p:grpSpPr>
        <p:sp>
          <p:nvSpPr>
            <p:cNvPr id="4110" name="Freeform 14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4112" name="Freeform 16"/>
          <p:cNvSpPr>
            <a:spLocks/>
          </p:cNvSpPr>
          <p:nvPr/>
        </p:nvSpPr>
        <p:spPr bwMode="auto">
          <a:xfrm>
            <a:off x="2868084" y="2678643"/>
            <a:ext cx="457200" cy="1735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4113" name="Group 17"/>
          <p:cNvGrpSpPr>
            <a:grpSpLocks/>
          </p:cNvGrpSpPr>
          <p:nvPr/>
        </p:nvGrpSpPr>
        <p:grpSpPr bwMode="auto">
          <a:xfrm flipV="1">
            <a:off x="3799418" y="3641726"/>
            <a:ext cx="173567" cy="169333"/>
            <a:chOff x="223" y="203"/>
            <a:chExt cx="213" cy="211"/>
          </a:xfrm>
        </p:grpSpPr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115" name="Oval 19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4646" y="-340783"/>
            <a:ext cx="5297729" cy="6855884"/>
          </a:xfrm>
          <a:prstGeom prst="rect">
            <a:avLst/>
          </a:prstGeom>
        </p:spPr>
      </p:pic>
      <p:pic>
        <p:nvPicPr>
          <p:cNvPr id="20" name="Picture 2" descr="نتيجة بحث الصور عن uae flag gif">
            <a:extLst>
              <a:ext uri="{FF2B5EF4-FFF2-40B4-BE49-F238E27FC236}">
                <a16:creationId xmlns:a16="http://schemas.microsoft.com/office/drawing/2014/main" id="{66F9AE7A-4D80-4E70-B191-C83579E3CA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980" y="566429"/>
            <a:ext cx="1299940" cy="70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F9D8A02-94B8-4B0B-BD8F-00E5358B3077}"/>
              </a:ext>
            </a:extLst>
          </p:cNvPr>
          <p:cNvGrpSpPr/>
          <p:nvPr/>
        </p:nvGrpSpPr>
        <p:grpSpPr>
          <a:xfrm>
            <a:off x="747390" y="1396448"/>
            <a:ext cx="4398228" cy="4060872"/>
            <a:chOff x="1643433" y="2133619"/>
            <a:chExt cx="2464566" cy="2468261"/>
          </a:xfrm>
        </p:grpSpPr>
        <p:pic>
          <p:nvPicPr>
            <p:cNvPr id="22" name="Picture 21" descr="Shape, circle&#10;&#10;Description automatically generated">
              <a:extLst>
                <a:ext uri="{FF2B5EF4-FFF2-40B4-BE49-F238E27FC236}">
                  <a16:creationId xmlns:a16="http://schemas.microsoft.com/office/drawing/2014/main" id="{12D61955-0EF6-4E76-BB79-8B625BEE8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3433" y="2133619"/>
              <a:ext cx="2464566" cy="2468261"/>
            </a:xfrm>
            <a:prstGeom prst="rect">
              <a:avLst/>
            </a:prstGeom>
          </p:spPr>
        </p:pic>
        <p:pic>
          <p:nvPicPr>
            <p:cNvPr id="23" name="Picture 22" descr="A picture containing text, outdoor, sign&#10;&#10;Description automatically generated">
              <a:extLst>
                <a:ext uri="{FF2B5EF4-FFF2-40B4-BE49-F238E27FC236}">
                  <a16:creationId xmlns:a16="http://schemas.microsoft.com/office/drawing/2014/main" id="{E0ADF35C-48D5-4B2F-B1C4-8AF63C223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331" y="2278979"/>
              <a:ext cx="2177544" cy="2177544"/>
            </a:xfrm>
            <a:prstGeom prst="rect">
              <a:avLst/>
            </a:prstGeom>
          </p:spPr>
        </p:pic>
      </p:grpSp>
      <p:pic>
        <p:nvPicPr>
          <p:cNvPr id="25" name="Picture 24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0B14E6A6-0963-466B-8B41-7B19A04B65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618" y="932529"/>
            <a:ext cx="6022059" cy="447484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7FC1C1EA-1B76-4CEC-AC65-5C8522E95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1954" l="12589" r="89894">
                        <a14:backgroundMark x1="19681" y1="25287" x2="19681" y2="252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364" y="2482639"/>
            <a:ext cx="2215973" cy="341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 3">
            <a:extLst>
              <a:ext uri="{FF2B5EF4-FFF2-40B4-BE49-F238E27FC236}">
                <a16:creationId xmlns:a16="http://schemas.microsoft.com/office/drawing/2014/main" id="{4D18EEDA-5B7E-4503-8E60-D4BB0A5FB1A0}"/>
              </a:ext>
            </a:extLst>
          </p:cNvPr>
          <p:cNvSpPr/>
          <p:nvPr/>
        </p:nvSpPr>
        <p:spPr>
          <a:xfrm>
            <a:off x="5901268" y="2195652"/>
            <a:ext cx="4951303" cy="2208972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نشاط تمهيدي</a:t>
            </a:r>
          </a:p>
          <a:p>
            <a:pPr algn="ctr"/>
            <a:r>
              <a:rPr lang="ar-AE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ص 36</a:t>
            </a:r>
          </a:p>
          <a:p>
            <a:pPr algn="ctr"/>
            <a:r>
              <a:rPr lang="ar-AE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الحوار والمناقشة </a:t>
            </a:r>
          </a:p>
          <a:p>
            <a:pPr algn="ctr"/>
            <a:endParaRPr lang="ar-AE" sz="4800" b="1" u="sng" dirty="0">
              <a:solidFill>
                <a:schemeClr val="tx1"/>
              </a:solidFill>
              <a:latin typeface="Calibri Light" panose="020F0302020204030204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62729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065A5E-63A2-4E35-B132-96C81E8DD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319" y="572760"/>
            <a:ext cx="9954304" cy="541573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1FB0669-AF42-47EB-985A-9E5150B6D666}"/>
              </a:ext>
            </a:extLst>
          </p:cNvPr>
          <p:cNvGrpSpPr/>
          <p:nvPr/>
        </p:nvGrpSpPr>
        <p:grpSpPr>
          <a:xfrm>
            <a:off x="10507784" y="4573914"/>
            <a:ext cx="1633845" cy="1711326"/>
            <a:chOff x="1643433" y="2133619"/>
            <a:chExt cx="2464566" cy="2468261"/>
          </a:xfrm>
        </p:grpSpPr>
        <p:pic>
          <p:nvPicPr>
            <p:cNvPr id="9" name="Picture 8" descr="Shape, circle&#10;&#10;Description automatically generated">
              <a:extLst>
                <a:ext uri="{FF2B5EF4-FFF2-40B4-BE49-F238E27FC236}">
                  <a16:creationId xmlns:a16="http://schemas.microsoft.com/office/drawing/2014/main" id="{D9A32C78-7EE9-4FA9-B4AC-808833EDF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3433" y="2133619"/>
              <a:ext cx="2464566" cy="2468261"/>
            </a:xfrm>
            <a:prstGeom prst="rect">
              <a:avLst/>
            </a:prstGeom>
          </p:spPr>
        </p:pic>
        <p:pic>
          <p:nvPicPr>
            <p:cNvPr id="10" name="Picture 9" descr="A picture containing text, outdoor, sign&#10;&#10;Description automatically generated">
              <a:extLst>
                <a:ext uri="{FF2B5EF4-FFF2-40B4-BE49-F238E27FC236}">
                  <a16:creationId xmlns:a16="http://schemas.microsoft.com/office/drawing/2014/main" id="{AB87973A-258E-42C0-BCFD-D34318267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331" y="2278979"/>
              <a:ext cx="2177544" cy="21775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5389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Oval 5"/>
          <p:cNvSpPr>
            <a:spLocks noChangeArrowheads="1"/>
          </p:cNvSpPr>
          <p:nvPr/>
        </p:nvSpPr>
        <p:spPr bwMode="auto">
          <a:xfrm>
            <a:off x="2091267" y="2361143"/>
            <a:ext cx="2133600" cy="2133600"/>
          </a:xfrm>
          <a:prstGeom prst="ellipse">
            <a:avLst/>
          </a:prstGeom>
          <a:solidFill>
            <a:srgbClr val="C9B19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400"/>
          </a:p>
        </p:txBody>
      </p:sp>
      <p:pic>
        <p:nvPicPr>
          <p:cNvPr id="4100" name="Picture 4" descr="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7506" y="5407375"/>
            <a:ext cx="2379133" cy="51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2448984" y="2938993"/>
            <a:ext cx="13462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6400">
                <a:solidFill>
                  <a:schemeClr val="bg1"/>
                </a:solidFill>
              </a:rPr>
              <a:t>01</a:t>
            </a:r>
          </a:p>
        </p:txBody>
      </p:sp>
      <p:pic>
        <p:nvPicPr>
          <p:cNvPr id="4107" name="Picture 11" descr="未标题-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1551" y="2318810"/>
            <a:ext cx="635000" cy="70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8" name="Freeform 12"/>
          <p:cNvSpPr>
            <a:spLocks/>
          </p:cNvSpPr>
          <p:nvPr/>
        </p:nvSpPr>
        <p:spPr bwMode="auto">
          <a:xfrm>
            <a:off x="3862918" y="3087159"/>
            <a:ext cx="550333" cy="2116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4109" name="Group 13"/>
          <p:cNvGrpSpPr>
            <a:grpSpLocks/>
          </p:cNvGrpSpPr>
          <p:nvPr/>
        </p:nvGrpSpPr>
        <p:grpSpPr bwMode="auto">
          <a:xfrm>
            <a:off x="1875367" y="2496610"/>
            <a:ext cx="237067" cy="232833"/>
            <a:chOff x="223" y="203"/>
            <a:chExt cx="213" cy="211"/>
          </a:xfrm>
        </p:grpSpPr>
        <p:sp>
          <p:nvSpPr>
            <p:cNvPr id="4110" name="Freeform 14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4112" name="Freeform 16"/>
          <p:cNvSpPr>
            <a:spLocks/>
          </p:cNvSpPr>
          <p:nvPr/>
        </p:nvSpPr>
        <p:spPr bwMode="auto">
          <a:xfrm>
            <a:off x="2868084" y="2678643"/>
            <a:ext cx="457200" cy="1735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4113" name="Group 17"/>
          <p:cNvGrpSpPr>
            <a:grpSpLocks/>
          </p:cNvGrpSpPr>
          <p:nvPr/>
        </p:nvGrpSpPr>
        <p:grpSpPr bwMode="auto">
          <a:xfrm flipV="1">
            <a:off x="3799418" y="3641726"/>
            <a:ext cx="173567" cy="169333"/>
            <a:chOff x="223" y="203"/>
            <a:chExt cx="213" cy="211"/>
          </a:xfrm>
        </p:grpSpPr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115" name="Oval 19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4646" y="-340783"/>
            <a:ext cx="5297729" cy="6855884"/>
          </a:xfrm>
          <a:prstGeom prst="rect">
            <a:avLst/>
          </a:prstGeom>
        </p:spPr>
      </p:pic>
      <p:pic>
        <p:nvPicPr>
          <p:cNvPr id="20" name="Picture 2" descr="نتيجة بحث الصور عن uae flag gif">
            <a:extLst>
              <a:ext uri="{FF2B5EF4-FFF2-40B4-BE49-F238E27FC236}">
                <a16:creationId xmlns:a16="http://schemas.microsoft.com/office/drawing/2014/main" id="{66F9AE7A-4D80-4E70-B191-C83579E3CA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980" y="566429"/>
            <a:ext cx="1299940" cy="70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F9D8A02-94B8-4B0B-BD8F-00E5358B3077}"/>
              </a:ext>
            </a:extLst>
          </p:cNvPr>
          <p:cNvGrpSpPr/>
          <p:nvPr/>
        </p:nvGrpSpPr>
        <p:grpSpPr>
          <a:xfrm>
            <a:off x="747390" y="1396448"/>
            <a:ext cx="4398228" cy="4060872"/>
            <a:chOff x="1643433" y="2133619"/>
            <a:chExt cx="2464566" cy="2468261"/>
          </a:xfrm>
        </p:grpSpPr>
        <p:pic>
          <p:nvPicPr>
            <p:cNvPr id="22" name="Picture 21" descr="Shape, circle&#10;&#10;Description automatically generated">
              <a:extLst>
                <a:ext uri="{FF2B5EF4-FFF2-40B4-BE49-F238E27FC236}">
                  <a16:creationId xmlns:a16="http://schemas.microsoft.com/office/drawing/2014/main" id="{12D61955-0EF6-4E76-BB79-8B625BEE8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3433" y="2133619"/>
              <a:ext cx="2464566" cy="2468261"/>
            </a:xfrm>
            <a:prstGeom prst="rect">
              <a:avLst/>
            </a:prstGeom>
          </p:spPr>
        </p:pic>
        <p:pic>
          <p:nvPicPr>
            <p:cNvPr id="23" name="Picture 22" descr="A picture containing text, outdoor, sign&#10;&#10;Description automatically generated">
              <a:extLst>
                <a:ext uri="{FF2B5EF4-FFF2-40B4-BE49-F238E27FC236}">
                  <a16:creationId xmlns:a16="http://schemas.microsoft.com/office/drawing/2014/main" id="{E0ADF35C-48D5-4B2F-B1C4-8AF63C223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331" y="2278979"/>
              <a:ext cx="2177544" cy="2177544"/>
            </a:xfrm>
            <a:prstGeom prst="rect">
              <a:avLst/>
            </a:prstGeom>
          </p:spPr>
        </p:pic>
      </p:grpSp>
      <p:pic>
        <p:nvPicPr>
          <p:cNvPr id="25" name="Picture 24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0B14E6A6-0963-466B-8B41-7B19A04B65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618" y="932529"/>
            <a:ext cx="6022059" cy="447484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7FC1C1EA-1B76-4CEC-AC65-5C8522E95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1954" l="12589" r="89894">
                        <a14:backgroundMark x1="19681" y1="25287" x2="19681" y2="252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364" y="2482639"/>
            <a:ext cx="2215973" cy="341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 3">
            <a:extLst>
              <a:ext uri="{FF2B5EF4-FFF2-40B4-BE49-F238E27FC236}">
                <a16:creationId xmlns:a16="http://schemas.microsoft.com/office/drawing/2014/main" id="{4D18EEDA-5B7E-4503-8E60-D4BB0A5FB1A0}"/>
              </a:ext>
            </a:extLst>
          </p:cNvPr>
          <p:cNvSpPr/>
          <p:nvPr/>
        </p:nvSpPr>
        <p:spPr>
          <a:xfrm>
            <a:off x="6137640" y="2361143"/>
            <a:ext cx="3856709" cy="2208972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قصة الدرس </a:t>
            </a:r>
          </a:p>
          <a:p>
            <a:pPr algn="ctr"/>
            <a:r>
              <a:rPr lang="ar-AE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ص37</a:t>
            </a:r>
          </a:p>
          <a:p>
            <a:pPr algn="ctr"/>
            <a:r>
              <a:rPr lang="ar-AE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بسام يقدم مشروعه</a:t>
            </a:r>
          </a:p>
          <a:p>
            <a:pPr algn="ctr"/>
            <a:endParaRPr lang="ar-AE" sz="4800" b="1" u="sng" dirty="0">
              <a:solidFill>
                <a:schemeClr val="tx1"/>
              </a:solidFill>
              <a:latin typeface="Calibri Light" panose="020F0302020204030204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26935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f7a8a123afdb2c02120e2bba5b6c4db.jpg">
            <a:extLst>
              <a:ext uri="{FF2B5EF4-FFF2-40B4-BE49-F238E27FC236}">
                <a16:creationId xmlns:a16="http://schemas.microsoft.com/office/drawing/2014/main" id="{52FBD0E5-5F2A-44FB-93E9-588257AFD1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1561" t="17418" r="2154" b="17155"/>
          <a:stretch>
            <a:fillRect/>
          </a:stretch>
        </p:blipFill>
        <p:spPr>
          <a:xfrm>
            <a:off x="173309" y="-175265"/>
            <a:ext cx="12192000" cy="7055495"/>
          </a:xfrm>
          <a:prstGeom prst="rect">
            <a:avLst/>
          </a:prstGeom>
          <a:ln>
            <a:noFill/>
          </a:ln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305" y="642962"/>
            <a:ext cx="925941" cy="1425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CD0BB9-7070-4AEF-843B-184C60283B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9309" y="0"/>
            <a:ext cx="5780296" cy="62150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3E7C13-48F2-4168-A48A-72792D5B38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39" y="0"/>
            <a:ext cx="5913366" cy="6023418"/>
          </a:xfrm>
          <a:prstGeom prst="rect">
            <a:avLst/>
          </a:prstGeom>
        </p:spPr>
      </p:pic>
      <p:sp>
        <p:nvSpPr>
          <p:cNvPr id="9" name="مستطيل 3">
            <a:extLst>
              <a:ext uri="{FF2B5EF4-FFF2-40B4-BE49-F238E27FC236}">
                <a16:creationId xmlns:a16="http://schemas.microsoft.com/office/drawing/2014/main" id="{E302D5F2-A5E4-44FE-873A-2E1B0CD5C48A}"/>
              </a:ext>
            </a:extLst>
          </p:cNvPr>
          <p:cNvSpPr/>
          <p:nvPr/>
        </p:nvSpPr>
        <p:spPr>
          <a:xfrm>
            <a:off x="16392" y="27697"/>
            <a:ext cx="1327913" cy="8068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cs typeface="Akhbar MT" pitchFamily="2" charset="-78"/>
              </a:rPr>
              <a:t>الكتاب ص 37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cs typeface="Akhbar MT" pitchFamily="2" charset="-78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534" y="387300"/>
            <a:ext cx="925941" cy="193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376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خلفية ٣.png" descr="خلفية ٣.png">
            <a:extLst>
              <a:ext uri="{FF2B5EF4-FFF2-40B4-BE49-F238E27FC236}">
                <a16:creationId xmlns:a16="http://schemas.microsoft.com/office/drawing/2014/main" id="{6C325DD9-550D-42AA-8377-CAB4E681E1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66" t="7895" r="10844" b="24030"/>
          <a:stretch/>
        </p:blipFill>
        <p:spPr>
          <a:xfrm>
            <a:off x="-185738" y="0"/>
            <a:ext cx="12377738" cy="744525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47084069-4C2D-4FD5-B2A4-73D00E7FC5D2}"/>
              </a:ext>
            </a:extLst>
          </p:cNvPr>
          <p:cNvSpPr/>
          <p:nvPr/>
        </p:nvSpPr>
        <p:spPr>
          <a:xfrm>
            <a:off x="7504366" y="814322"/>
            <a:ext cx="3195456" cy="475742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817" tIns="41817" rIns="41817" bIns="41817" numCol="1" spcCol="38100" rtlCol="0" anchor="ctr">
            <a:spAutoFit/>
          </a:bodyPr>
          <a:lstStyle/>
          <a:p>
            <a:pPr algn="ctr" defTabSz="410780" hangingPunct="0"/>
            <a:endParaRPr lang="en-US" sz="1482" dirty="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87AE7-2510-4C33-8693-540369BBD8E9}"/>
              </a:ext>
            </a:extLst>
          </p:cNvPr>
          <p:cNvSpPr/>
          <p:nvPr/>
        </p:nvSpPr>
        <p:spPr>
          <a:xfrm>
            <a:off x="3277388" y="214887"/>
            <a:ext cx="5824706" cy="683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75271" tIns="37635" rIns="75271" bIns="37635" rtlCol="0" anchor="b">
            <a:noAutofit/>
          </a:bodyPr>
          <a:lstStyle/>
          <a:p>
            <a:pPr algn="ctr" rtl="1">
              <a:spcBef>
                <a:spcPct val="0"/>
              </a:spcBef>
              <a:spcAft>
                <a:spcPts val="556"/>
              </a:spcAft>
              <a:defRPr/>
            </a:pPr>
            <a:r>
              <a:rPr lang="ar-AE" sz="3600" b="1" dirty="0">
                <a:latin typeface="+mj-lt"/>
                <a:ea typeface="+mj-ea"/>
                <a:cs typeface="+mj-cs"/>
              </a:rPr>
              <a:t>الأشياء التي شاهدناها في القصة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8F1FFF68-B5C9-45DD-BB9D-99238F3B1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602778">
            <a:off x="218034" y="9971"/>
            <a:ext cx="1525639" cy="13451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7A53B37-8CA6-412F-AF0A-08FAEDA9665A}"/>
              </a:ext>
            </a:extLst>
          </p:cNvPr>
          <p:cNvSpPr/>
          <p:nvPr/>
        </p:nvSpPr>
        <p:spPr>
          <a:xfrm>
            <a:off x="8143688" y="6086030"/>
            <a:ext cx="3757756" cy="72040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 rtl="1">
              <a:spcBef>
                <a:spcPct val="0"/>
              </a:spcBef>
              <a:spcAft>
                <a:spcPts val="600"/>
              </a:spcAft>
              <a:defRPr/>
            </a:pPr>
            <a:r>
              <a:rPr lang="ar-AE" sz="4800" b="1" dirty="0">
                <a:solidFill>
                  <a:srgbClr val="FF0000"/>
                </a:solidFill>
                <a:cs typeface="(AH) Manal Black" pitchFamily="2" charset="-78"/>
              </a:rPr>
              <a:t>الألعاب الاولمبية</a:t>
            </a:r>
            <a:endParaRPr lang="ar-AE" sz="48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ACA102-E681-4F87-8598-D1C4BD4B98B2}"/>
              </a:ext>
            </a:extLst>
          </p:cNvPr>
          <p:cNvSpPr/>
          <p:nvPr/>
        </p:nvSpPr>
        <p:spPr>
          <a:xfrm>
            <a:off x="4064667" y="6015734"/>
            <a:ext cx="3462119" cy="72040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 rtl="1">
              <a:spcBef>
                <a:spcPct val="0"/>
              </a:spcBef>
              <a:spcAft>
                <a:spcPts val="600"/>
              </a:spcAft>
              <a:defRPr/>
            </a:pPr>
            <a:r>
              <a:rPr lang="ar-AE" sz="4800" b="1" dirty="0">
                <a:solidFill>
                  <a:srgbClr val="FF0000"/>
                </a:solidFill>
                <a:cs typeface="(AH) Manal Black" pitchFamily="2" charset="-78"/>
              </a:rPr>
              <a:t>أصحاب الهمم</a:t>
            </a:r>
            <a:endParaRPr lang="ar-AE" sz="48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C1F81A-4527-4AD1-84EF-1353E17BF126}"/>
              </a:ext>
            </a:extLst>
          </p:cNvPr>
          <p:cNvSpPr/>
          <p:nvPr/>
        </p:nvSpPr>
        <p:spPr>
          <a:xfrm>
            <a:off x="432838" y="6015734"/>
            <a:ext cx="2891536" cy="72040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 rtl="1">
              <a:spcBef>
                <a:spcPct val="0"/>
              </a:spcBef>
              <a:spcAft>
                <a:spcPts val="600"/>
              </a:spcAft>
              <a:defRPr/>
            </a:pPr>
            <a:r>
              <a:rPr lang="ar-AE" sz="4800" b="1" dirty="0">
                <a:solidFill>
                  <a:srgbClr val="FF0000"/>
                </a:solidFill>
                <a:cs typeface="(AH) Manal Black" pitchFamily="2" charset="-78"/>
              </a:rPr>
              <a:t>حلقة دائرية</a:t>
            </a:r>
            <a:endParaRPr lang="ar-AE" sz="48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4" name="Picture 4" descr="الخامس هـ - موقع الحساب-المعلمة محاسن قيس">
            <a:extLst>
              <a:ext uri="{FF2B5EF4-FFF2-40B4-BE49-F238E27FC236}">
                <a16:creationId xmlns:a16="http://schemas.microsoft.com/office/drawing/2014/main" id="{AE593260-392B-4E9D-9A58-801C9C2FF4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601" y="141123"/>
            <a:ext cx="1026404" cy="97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DC7308-BF3C-4527-98DB-AD02AB6E3C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5933" y="-67898"/>
            <a:ext cx="1836965" cy="849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7C6A33-CE54-4E97-9DD2-EC73E7CBB1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520" y="937361"/>
            <a:ext cx="3897948" cy="48738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2B971C9-94FB-4498-A4BA-AE7BF52189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32" y="1327662"/>
            <a:ext cx="3463781" cy="45216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290" name="Picture 2" descr="نتيجة بحث الصور عن أصحاب الهمم">
            <a:extLst>
              <a:ext uri="{FF2B5EF4-FFF2-40B4-BE49-F238E27FC236}">
                <a16:creationId xmlns:a16="http://schemas.microsoft.com/office/drawing/2014/main" id="{9136C383-C313-41DF-A34B-AA85C6D48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693" y="1290064"/>
            <a:ext cx="4160981" cy="46316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28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Oval 5"/>
          <p:cNvSpPr>
            <a:spLocks noChangeArrowheads="1"/>
          </p:cNvSpPr>
          <p:nvPr/>
        </p:nvSpPr>
        <p:spPr bwMode="auto">
          <a:xfrm>
            <a:off x="2091267" y="2361143"/>
            <a:ext cx="2133600" cy="2133600"/>
          </a:xfrm>
          <a:prstGeom prst="ellipse">
            <a:avLst/>
          </a:prstGeom>
          <a:solidFill>
            <a:srgbClr val="C9B19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400"/>
          </a:p>
        </p:txBody>
      </p:sp>
      <p:pic>
        <p:nvPicPr>
          <p:cNvPr id="4100" name="Picture 4" descr="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7506" y="5407375"/>
            <a:ext cx="2379133" cy="51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2448984" y="2938993"/>
            <a:ext cx="13462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6400">
                <a:solidFill>
                  <a:schemeClr val="bg1"/>
                </a:solidFill>
              </a:rPr>
              <a:t>01</a:t>
            </a:r>
          </a:p>
        </p:txBody>
      </p:sp>
      <p:pic>
        <p:nvPicPr>
          <p:cNvPr id="4107" name="Picture 11" descr="未标题-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1551" y="2318810"/>
            <a:ext cx="635000" cy="70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8" name="Freeform 12"/>
          <p:cNvSpPr>
            <a:spLocks/>
          </p:cNvSpPr>
          <p:nvPr/>
        </p:nvSpPr>
        <p:spPr bwMode="auto">
          <a:xfrm>
            <a:off x="3862918" y="3087159"/>
            <a:ext cx="550333" cy="2116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4109" name="Group 13"/>
          <p:cNvGrpSpPr>
            <a:grpSpLocks/>
          </p:cNvGrpSpPr>
          <p:nvPr/>
        </p:nvGrpSpPr>
        <p:grpSpPr bwMode="auto">
          <a:xfrm>
            <a:off x="1875367" y="2496610"/>
            <a:ext cx="237067" cy="232833"/>
            <a:chOff x="223" y="203"/>
            <a:chExt cx="213" cy="211"/>
          </a:xfrm>
        </p:grpSpPr>
        <p:sp>
          <p:nvSpPr>
            <p:cNvPr id="4110" name="Freeform 14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4112" name="Freeform 16"/>
          <p:cNvSpPr>
            <a:spLocks/>
          </p:cNvSpPr>
          <p:nvPr/>
        </p:nvSpPr>
        <p:spPr bwMode="auto">
          <a:xfrm>
            <a:off x="2868084" y="2678643"/>
            <a:ext cx="457200" cy="1735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4113" name="Group 17"/>
          <p:cNvGrpSpPr>
            <a:grpSpLocks/>
          </p:cNvGrpSpPr>
          <p:nvPr/>
        </p:nvGrpSpPr>
        <p:grpSpPr bwMode="auto">
          <a:xfrm flipV="1">
            <a:off x="3799418" y="3641726"/>
            <a:ext cx="173567" cy="169333"/>
            <a:chOff x="223" y="203"/>
            <a:chExt cx="213" cy="211"/>
          </a:xfrm>
        </p:grpSpPr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115" name="Oval 19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4646" y="-340783"/>
            <a:ext cx="5297729" cy="6855884"/>
          </a:xfrm>
          <a:prstGeom prst="rect">
            <a:avLst/>
          </a:prstGeom>
        </p:spPr>
      </p:pic>
      <p:pic>
        <p:nvPicPr>
          <p:cNvPr id="20" name="Picture 2" descr="نتيجة بحث الصور عن uae flag gif">
            <a:extLst>
              <a:ext uri="{FF2B5EF4-FFF2-40B4-BE49-F238E27FC236}">
                <a16:creationId xmlns:a16="http://schemas.microsoft.com/office/drawing/2014/main" id="{66F9AE7A-4D80-4E70-B191-C83579E3CA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980" y="566429"/>
            <a:ext cx="1299940" cy="70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F9D8A02-94B8-4B0B-BD8F-00E5358B3077}"/>
              </a:ext>
            </a:extLst>
          </p:cNvPr>
          <p:cNvGrpSpPr/>
          <p:nvPr/>
        </p:nvGrpSpPr>
        <p:grpSpPr>
          <a:xfrm>
            <a:off x="747390" y="1396448"/>
            <a:ext cx="4398228" cy="4060872"/>
            <a:chOff x="1643433" y="2133619"/>
            <a:chExt cx="2464566" cy="2468261"/>
          </a:xfrm>
        </p:grpSpPr>
        <p:pic>
          <p:nvPicPr>
            <p:cNvPr id="22" name="Picture 21" descr="Shape, circle&#10;&#10;Description automatically generated">
              <a:extLst>
                <a:ext uri="{FF2B5EF4-FFF2-40B4-BE49-F238E27FC236}">
                  <a16:creationId xmlns:a16="http://schemas.microsoft.com/office/drawing/2014/main" id="{12D61955-0EF6-4E76-BB79-8B625BEE8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3433" y="2133619"/>
              <a:ext cx="2464566" cy="2468261"/>
            </a:xfrm>
            <a:prstGeom prst="rect">
              <a:avLst/>
            </a:prstGeom>
          </p:spPr>
        </p:pic>
        <p:pic>
          <p:nvPicPr>
            <p:cNvPr id="23" name="Picture 22" descr="A picture containing text, outdoor, sign&#10;&#10;Description automatically generated">
              <a:extLst>
                <a:ext uri="{FF2B5EF4-FFF2-40B4-BE49-F238E27FC236}">
                  <a16:creationId xmlns:a16="http://schemas.microsoft.com/office/drawing/2014/main" id="{E0ADF35C-48D5-4B2F-B1C4-8AF63C223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331" y="2278979"/>
              <a:ext cx="2177544" cy="2177544"/>
            </a:xfrm>
            <a:prstGeom prst="rect">
              <a:avLst/>
            </a:prstGeom>
          </p:spPr>
        </p:pic>
      </p:grpSp>
      <p:pic>
        <p:nvPicPr>
          <p:cNvPr id="25" name="Picture 24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0B14E6A6-0963-466B-8B41-7B19A04B65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645" y="932529"/>
            <a:ext cx="6022059" cy="447484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7FC1C1EA-1B76-4CEC-AC65-5C8522E95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1954" l="12589" r="89894">
                        <a14:backgroundMark x1="19681" y1="25287" x2="19681" y2="252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364" y="2482639"/>
            <a:ext cx="2215973" cy="341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 3">
            <a:extLst>
              <a:ext uri="{FF2B5EF4-FFF2-40B4-BE49-F238E27FC236}">
                <a16:creationId xmlns:a16="http://schemas.microsoft.com/office/drawing/2014/main" id="{4D18EEDA-5B7E-4503-8E60-D4BB0A5FB1A0}"/>
              </a:ext>
            </a:extLst>
          </p:cNvPr>
          <p:cNvSpPr/>
          <p:nvPr/>
        </p:nvSpPr>
        <p:spPr>
          <a:xfrm>
            <a:off x="6216374" y="1921291"/>
            <a:ext cx="3856709" cy="2208972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التقويم القبلي</a:t>
            </a:r>
          </a:p>
          <a:p>
            <a:pPr algn="ctr"/>
            <a:r>
              <a:rPr lang="ar-AE" sz="4800" b="1" u="sng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استراتجية</a:t>
            </a:r>
            <a:endParaRPr lang="ar-AE" sz="4800" b="1" u="sng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AE" sz="4800" b="1" u="sng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تحدي العجلة</a:t>
            </a:r>
            <a:endParaRPr lang="ar-AE" sz="4800" b="1" u="sng" dirty="0">
              <a:solidFill>
                <a:schemeClr val="accent1">
                  <a:lumMod val="20000"/>
                  <a:lumOff val="80000"/>
                </a:schemeClr>
              </a:solidFill>
              <a:latin typeface="Calibri Light" panose="020F0302020204030204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33443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3">
            <a:extLst>
              <a:ext uri="{FF2B5EF4-FFF2-40B4-BE49-F238E27FC236}">
                <a16:creationId xmlns:a16="http://schemas.microsoft.com/office/drawing/2014/main" id="{4AAAF9CD-8508-4B18-935A-55C4728D9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965" y="545888"/>
            <a:ext cx="3979078" cy="3476337"/>
          </a:xfrm>
          <a:custGeom>
            <a:avLst/>
            <a:gdLst>
              <a:gd name="T0" fmla="*/ 2147483646 w 4142"/>
              <a:gd name="T1" fmla="*/ 0 h 4160"/>
              <a:gd name="T2" fmla="*/ 2147483646 w 4142"/>
              <a:gd name="T3" fmla="*/ 2147483646 h 4160"/>
              <a:gd name="T4" fmla="*/ 2147483646 w 4142"/>
              <a:gd name="T5" fmla="*/ 2147483646 h 4160"/>
              <a:gd name="T6" fmla="*/ 0 w 4142"/>
              <a:gd name="T7" fmla="*/ 2147483646 h 4160"/>
              <a:gd name="T8" fmla="*/ 2147483646 w 4142"/>
              <a:gd name="T9" fmla="*/ 0 h 4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42" h="4160">
                <a:moveTo>
                  <a:pt x="2081" y="0"/>
                </a:moveTo>
                <a:cubicBezTo>
                  <a:pt x="3218" y="0"/>
                  <a:pt x="4141" y="945"/>
                  <a:pt x="4141" y="2078"/>
                </a:cubicBezTo>
                <a:cubicBezTo>
                  <a:pt x="4141" y="3237"/>
                  <a:pt x="3218" y="4159"/>
                  <a:pt x="2081" y="4159"/>
                </a:cubicBezTo>
                <a:cubicBezTo>
                  <a:pt x="922" y="4159"/>
                  <a:pt x="0" y="3237"/>
                  <a:pt x="0" y="2078"/>
                </a:cubicBezTo>
                <a:cubicBezTo>
                  <a:pt x="0" y="945"/>
                  <a:pt x="922" y="0"/>
                  <a:pt x="2081" y="0"/>
                </a:cubicBez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D7E6F4"/>
              </a:gs>
            </a:gsLst>
            <a:path path="rect">
              <a:fillToRect l="50000" t="50000" r="50000" b="50000"/>
            </a:path>
          </a:gra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/>
          </a:p>
        </p:txBody>
      </p:sp>
      <p:pic>
        <p:nvPicPr>
          <p:cNvPr id="3078" name="Picture 6" descr="نتيجة بحث الصور عن الجلوس على الارضفي المردسة">
            <a:extLst>
              <a:ext uri="{FF2B5EF4-FFF2-40B4-BE49-F238E27FC236}">
                <a16:creationId xmlns:a16="http://schemas.microsoft.com/office/drawing/2014/main" id="{A1EC0471-ABCC-494E-BF63-DC1EFCAD3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27" y="56906"/>
            <a:ext cx="3317470" cy="29073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نتيجة بحث الصور عن الجلوس  حلقة دائرية  المردسة">
            <a:extLst>
              <a:ext uri="{FF2B5EF4-FFF2-40B4-BE49-F238E27FC236}">
                <a16:creationId xmlns:a16="http://schemas.microsoft.com/office/drawing/2014/main" id="{44B7403C-5155-4F72-B2A1-EC563C7A1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170" y="894796"/>
            <a:ext cx="3303225" cy="27785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نتيجة بحث الصور عن اداب الجلوس اطفال المدرسة">
            <a:extLst>
              <a:ext uri="{FF2B5EF4-FFF2-40B4-BE49-F238E27FC236}">
                <a16:creationId xmlns:a16="http://schemas.microsoft.com/office/drawing/2014/main" id="{E90544B7-3FBB-424C-8EFE-CBC41A17A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5" r="9534" b="6878"/>
          <a:stretch/>
        </p:blipFill>
        <p:spPr bwMode="auto">
          <a:xfrm>
            <a:off x="9444279" y="3373215"/>
            <a:ext cx="2836190" cy="30956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6830131-FE27-46B3-AD74-4824FC5A5683}"/>
              </a:ext>
            </a:extLst>
          </p:cNvPr>
          <p:cNvSpPr/>
          <p:nvPr/>
        </p:nvSpPr>
        <p:spPr>
          <a:xfrm>
            <a:off x="9611569" y="6089707"/>
            <a:ext cx="2324675" cy="637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ct val="98000"/>
              </a:lnSpc>
              <a:spcBef>
                <a:spcPct val="0"/>
              </a:spcBef>
            </a:pPr>
            <a:r>
              <a:rPr lang="ar-AE" altLang="ar-AE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Farah" charset="0"/>
                <a:cs typeface="(AH) Manal Black" pitchFamily="2" charset="-78"/>
              </a:rPr>
              <a:t>3-يدان ساكنتان</a:t>
            </a:r>
            <a:endParaRPr lang="en-US" altLang="ar-AE" sz="3600" dirty="0">
              <a:solidFill>
                <a:schemeClr val="tx1">
                  <a:lumMod val="95000"/>
                  <a:lumOff val="5000"/>
                </a:schemeClr>
              </a:solidFill>
              <a:latin typeface="Farah" charset="0"/>
              <a:cs typeface="(AH) Manal Black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AF35CE-94F9-4B7A-B856-58C54F4E5C1E}"/>
              </a:ext>
            </a:extLst>
          </p:cNvPr>
          <p:cNvSpPr/>
          <p:nvPr/>
        </p:nvSpPr>
        <p:spPr>
          <a:xfrm>
            <a:off x="345904" y="2329029"/>
            <a:ext cx="2649434" cy="6352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98000"/>
              </a:lnSpc>
              <a:spcBef>
                <a:spcPct val="0"/>
              </a:spcBef>
            </a:pPr>
            <a:r>
              <a:rPr lang="ar-AE" altLang="ar-AE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Farah" charset="0"/>
                <a:cs typeface="(AH) Manal Black" pitchFamily="2" charset="-78"/>
              </a:rPr>
              <a:t>2-عينان تنظران</a:t>
            </a:r>
            <a:endParaRPr lang="en-US" altLang="ar-AE" sz="3600" dirty="0">
              <a:solidFill>
                <a:schemeClr val="tx1">
                  <a:lumMod val="95000"/>
                  <a:lumOff val="5000"/>
                </a:schemeClr>
              </a:solidFill>
              <a:latin typeface="Farah" charset="0"/>
              <a:cs typeface="(AH) Manal Black" pitchFamily="2" charset="-78"/>
            </a:endParaRPr>
          </a:p>
        </p:txBody>
      </p:sp>
      <p:pic>
        <p:nvPicPr>
          <p:cNvPr id="3084" name="Picture 12" descr="نتيجة بحث الصور عن اداب الجلوس اطفال المدرسة">
            <a:extLst>
              <a:ext uri="{FF2B5EF4-FFF2-40B4-BE49-F238E27FC236}">
                <a16:creationId xmlns:a16="http://schemas.microsoft.com/office/drawing/2014/main" id="{1D2D01A0-1CF2-4B69-B600-47D9BCFF3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6" t="16273" r="19534" b="12097"/>
          <a:stretch/>
        </p:blipFill>
        <p:spPr bwMode="auto">
          <a:xfrm>
            <a:off x="84177" y="3197470"/>
            <a:ext cx="3317470" cy="31523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BF65697-E5F1-4DB7-A6D3-CBFFACE54082}"/>
              </a:ext>
            </a:extLst>
          </p:cNvPr>
          <p:cNvSpPr/>
          <p:nvPr/>
        </p:nvSpPr>
        <p:spPr>
          <a:xfrm>
            <a:off x="825678" y="5773465"/>
            <a:ext cx="1689886" cy="6352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ct val="98000"/>
              </a:lnSpc>
              <a:spcBef>
                <a:spcPct val="0"/>
              </a:spcBef>
            </a:pPr>
            <a:r>
              <a:rPr lang="ar-AE" altLang="ar-AE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Farah" charset="0"/>
                <a:cs typeface="(AH) Manal Black" pitchFamily="2" charset="-78"/>
              </a:rPr>
              <a:t>5-فم مغلق</a:t>
            </a:r>
            <a:endParaRPr lang="en-US" altLang="ar-AE" sz="3600" dirty="0">
              <a:solidFill>
                <a:schemeClr val="tx1">
                  <a:lumMod val="95000"/>
                  <a:lumOff val="5000"/>
                </a:schemeClr>
              </a:solidFill>
              <a:latin typeface="Farah" charset="0"/>
              <a:cs typeface="(AH) Manal Black" pitchFamily="2" charset="-78"/>
            </a:endParaRPr>
          </a:p>
        </p:txBody>
      </p:sp>
      <p:pic>
        <p:nvPicPr>
          <p:cNvPr id="3086" name="Picture 14" descr="نتيجة بحث الصور عن يسمع">
            <a:extLst>
              <a:ext uri="{FF2B5EF4-FFF2-40B4-BE49-F238E27FC236}">
                <a16:creationId xmlns:a16="http://schemas.microsoft.com/office/drawing/2014/main" id="{F7BE50F1-7083-4271-9360-153DC549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458" y="-72226"/>
            <a:ext cx="2836190" cy="28898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248118-7876-47E5-98AE-2456BE104F3F}"/>
              </a:ext>
            </a:extLst>
          </p:cNvPr>
          <p:cNvSpPr/>
          <p:nvPr/>
        </p:nvSpPr>
        <p:spPr>
          <a:xfrm>
            <a:off x="9607271" y="2817662"/>
            <a:ext cx="2371162" cy="637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ct val="98000"/>
              </a:lnSpc>
              <a:spcBef>
                <a:spcPct val="0"/>
              </a:spcBef>
            </a:pPr>
            <a:r>
              <a:rPr lang="ar-AE" altLang="ar-AE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Farah" charset="0"/>
                <a:cs typeface="(AH) Manal Black" pitchFamily="2" charset="-78"/>
              </a:rPr>
              <a:t>1-أذنان تسمعان</a:t>
            </a:r>
            <a:endParaRPr lang="en-US" altLang="ar-AE" sz="3600" dirty="0">
              <a:solidFill>
                <a:schemeClr val="tx1">
                  <a:lumMod val="95000"/>
                  <a:lumOff val="5000"/>
                </a:schemeClr>
              </a:solidFill>
              <a:latin typeface="Farah" charset="0"/>
              <a:cs typeface="(AH) Manal Black" pitchFamily="2" charset="-78"/>
            </a:endParaRPr>
          </a:p>
        </p:txBody>
      </p:sp>
      <p:pic>
        <p:nvPicPr>
          <p:cNvPr id="26" name="Picture 6" descr="نتيجة بحث الصور عن الجلوس على الارضفي المردسة">
            <a:extLst>
              <a:ext uri="{FF2B5EF4-FFF2-40B4-BE49-F238E27FC236}">
                <a16:creationId xmlns:a16="http://schemas.microsoft.com/office/drawing/2014/main" id="{A77C245A-F182-4C65-A623-4B4E0CA73A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0" t="25081" r="42979" b="40508"/>
          <a:stretch/>
        </p:blipFill>
        <p:spPr bwMode="auto">
          <a:xfrm>
            <a:off x="5236512" y="3928439"/>
            <a:ext cx="2767528" cy="24267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8074EE7-DAAD-452E-AEF3-0193853F8BDF}"/>
              </a:ext>
            </a:extLst>
          </p:cNvPr>
          <p:cNvSpPr/>
          <p:nvPr/>
        </p:nvSpPr>
        <p:spPr>
          <a:xfrm>
            <a:off x="5435087" y="6182227"/>
            <a:ext cx="2534669" cy="6352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ct val="98000"/>
              </a:lnSpc>
              <a:spcBef>
                <a:spcPct val="0"/>
              </a:spcBef>
            </a:pPr>
            <a:r>
              <a:rPr lang="ar-AE" altLang="ar-AE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Farah" charset="0"/>
                <a:cs typeface="(AH) Manal Black" pitchFamily="2" charset="-78"/>
              </a:rPr>
              <a:t>4-قدمان هادئتان</a:t>
            </a:r>
            <a:endParaRPr lang="en-US" altLang="ar-AE" sz="3600" dirty="0">
              <a:solidFill>
                <a:schemeClr val="tx1">
                  <a:lumMod val="95000"/>
                  <a:lumOff val="5000"/>
                </a:schemeClr>
              </a:solidFill>
              <a:latin typeface="Farah" charset="0"/>
              <a:cs typeface="(AH) Manal Black" pitchFamily="2" charset="-78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14476DB-2282-4436-995C-FBADC31B0A47}"/>
              </a:ext>
            </a:extLst>
          </p:cNvPr>
          <p:cNvSpPr/>
          <p:nvPr/>
        </p:nvSpPr>
        <p:spPr>
          <a:xfrm>
            <a:off x="4186594" y="56906"/>
            <a:ext cx="4968970" cy="6352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98000"/>
              </a:lnSpc>
              <a:spcBef>
                <a:spcPct val="0"/>
              </a:spcBef>
            </a:pPr>
            <a:r>
              <a:rPr lang="ar-AE" altLang="ar-AE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Farah" charset="0"/>
              </a:rPr>
              <a:t>القواعد الخمس للحلقة الدائرية </a:t>
            </a:r>
            <a:endParaRPr lang="en-US" altLang="ar-AE" sz="3600" dirty="0">
              <a:solidFill>
                <a:schemeClr val="tx1">
                  <a:lumMod val="95000"/>
                  <a:lumOff val="5000"/>
                </a:schemeClr>
              </a:solidFill>
              <a:latin typeface="Farah" charset="0"/>
            </a:endParaRPr>
          </a:p>
        </p:txBody>
      </p:sp>
      <p:pic>
        <p:nvPicPr>
          <p:cNvPr id="28" name="Picture 4" descr="نتيجة بحث الصور عن down clipart gif">
            <a:extLst>
              <a:ext uri="{FF2B5EF4-FFF2-40B4-BE49-F238E27FC236}">
                <a16:creationId xmlns:a16="http://schemas.microsoft.com/office/drawing/2014/main" id="{6F8EBFE5-065A-4142-90C1-BC6D388F90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51784">
            <a:off x="8584309" y="977661"/>
            <a:ext cx="675619" cy="157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نتيجة بحث الصور عن down clipart gif">
            <a:extLst>
              <a:ext uri="{FF2B5EF4-FFF2-40B4-BE49-F238E27FC236}">
                <a16:creationId xmlns:a16="http://schemas.microsoft.com/office/drawing/2014/main" id="{577FF2C4-442C-4691-A5FE-7D986EC782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48933">
            <a:off x="3696656" y="3251819"/>
            <a:ext cx="675619" cy="157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نتيجة بحث الصور عن down clipart gif">
            <a:extLst>
              <a:ext uri="{FF2B5EF4-FFF2-40B4-BE49-F238E27FC236}">
                <a16:creationId xmlns:a16="http://schemas.microsoft.com/office/drawing/2014/main" id="{E486DF8D-20E4-49CB-9D6B-C972293CB2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419" y="3567110"/>
            <a:ext cx="675619" cy="94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نتيجة بحث الصور عن down clipart gif">
            <a:extLst>
              <a:ext uri="{FF2B5EF4-FFF2-40B4-BE49-F238E27FC236}">
                <a16:creationId xmlns:a16="http://schemas.microsoft.com/office/drawing/2014/main" id="{7BDD8526-B1EE-46F8-A3F9-991DC91438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65959">
            <a:off x="8413025" y="3180386"/>
            <a:ext cx="675619" cy="157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نتيجة بحث الصور عن down clipart gif">
            <a:extLst>
              <a:ext uri="{FF2B5EF4-FFF2-40B4-BE49-F238E27FC236}">
                <a16:creationId xmlns:a16="http://schemas.microsoft.com/office/drawing/2014/main" id="{D32D215F-2F55-4EAD-A1B4-FC73D347A7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22116">
            <a:off x="3696317" y="796964"/>
            <a:ext cx="675619" cy="157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47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6" grpId="0" animBg="1"/>
      <p:bldP spid="12" grpId="0" animBg="1"/>
      <p:bldP spid="17" grpId="0" animBg="1"/>
      <p:bldP spid="18" grpId="0" animBg="1"/>
      <p:bldP spid="20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620BF35-0A18-4770-ADED-43EA3C9D72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6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sitting, dark, light, blue&#10;&#10;Description automatically generated">
            <a:extLst>
              <a:ext uri="{FF2B5EF4-FFF2-40B4-BE49-F238E27FC236}">
                <a16:creationId xmlns:a16="http://schemas.microsoft.com/office/drawing/2014/main" id="{8BEF8997-65E0-4B29-9D7B-A911485BDB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9" b="32890"/>
          <a:stretch/>
        </p:blipFill>
        <p:spPr>
          <a:xfrm>
            <a:off x="0" y="1554935"/>
            <a:ext cx="5721188" cy="5303065"/>
          </a:xfrm>
          <a:prstGeom prst="rect">
            <a:avLst/>
          </a:prstGeom>
        </p:spPr>
      </p:pic>
      <p:pic>
        <p:nvPicPr>
          <p:cNvPr id="8" name="Picture 7" descr="A picture containing sitting, dark, light, blue&#10;&#10;Description automatically generated">
            <a:extLst>
              <a:ext uri="{FF2B5EF4-FFF2-40B4-BE49-F238E27FC236}">
                <a16:creationId xmlns:a16="http://schemas.microsoft.com/office/drawing/2014/main" id="{930B2FCD-81C6-4CF0-9E01-6604072C04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6" b="88442"/>
          <a:stretch/>
        </p:blipFill>
        <p:spPr>
          <a:xfrm>
            <a:off x="10926417" y="0"/>
            <a:ext cx="1265583" cy="761999"/>
          </a:xfrm>
          <a:prstGeom prst="rect">
            <a:avLst/>
          </a:prstGeom>
        </p:spPr>
      </p:pic>
      <p:pic>
        <p:nvPicPr>
          <p:cNvPr id="10" name="Picture 9" descr="A picture containing sitting, dark, light, blue&#10;&#10;Description automatically generated">
            <a:extLst>
              <a:ext uri="{FF2B5EF4-FFF2-40B4-BE49-F238E27FC236}">
                <a16:creationId xmlns:a16="http://schemas.microsoft.com/office/drawing/2014/main" id="{BC5AB8DE-A17A-41E9-A5A6-449AC5585D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6" b="88442"/>
          <a:stretch/>
        </p:blipFill>
        <p:spPr>
          <a:xfrm>
            <a:off x="10926416" y="881269"/>
            <a:ext cx="1265583" cy="761999"/>
          </a:xfrm>
          <a:prstGeom prst="rect">
            <a:avLst/>
          </a:prstGeom>
        </p:spPr>
      </p:pic>
      <p:pic>
        <p:nvPicPr>
          <p:cNvPr id="12" name="Picture 11" descr="A picture containing sitting, dark, light, blue&#10;&#10;Description automatically generated">
            <a:extLst>
              <a:ext uri="{FF2B5EF4-FFF2-40B4-BE49-F238E27FC236}">
                <a16:creationId xmlns:a16="http://schemas.microsoft.com/office/drawing/2014/main" id="{B793C210-2443-437B-AAA3-C55E4B3763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6" b="88442"/>
          <a:stretch/>
        </p:blipFill>
        <p:spPr>
          <a:xfrm>
            <a:off x="9660833" y="1762538"/>
            <a:ext cx="1265583" cy="761999"/>
          </a:xfrm>
          <a:prstGeom prst="rect">
            <a:avLst/>
          </a:prstGeom>
        </p:spPr>
      </p:pic>
      <p:pic>
        <p:nvPicPr>
          <p:cNvPr id="14" name="Picture 13" descr="A picture containing sitting, dark, light, blue&#10;&#10;Description automatically generated">
            <a:extLst>
              <a:ext uri="{FF2B5EF4-FFF2-40B4-BE49-F238E27FC236}">
                <a16:creationId xmlns:a16="http://schemas.microsoft.com/office/drawing/2014/main" id="{B2313BEF-D348-40F8-8778-1F0B319766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6" b="88442"/>
          <a:stretch/>
        </p:blipFill>
        <p:spPr>
          <a:xfrm>
            <a:off x="10926417" y="2667001"/>
            <a:ext cx="1265583" cy="761999"/>
          </a:xfrm>
          <a:prstGeom prst="rect">
            <a:avLst/>
          </a:prstGeom>
        </p:spPr>
      </p:pic>
      <p:pic>
        <p:nvPicPr>
          <p:cNvPr id="16" name="Picture 15" descr="A picture containing sitting, dark, light, blue&#10;&#10;Description automatically generated">
            <a:extLst>
              <a:ext uri="{FF2B5EF4-FFF2-40B4-BE49-F238E27FC236}">
                <a16:creationId xmlns:a16="http://schemas.microsoft.com/office/drawing/2014/main" id="{41AE230D-00D3-4FB7-92A9-C3EDCB119F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6" b="88442"/>
          <a:stretch/>
        </p:blipFill>
        <p:spPr>
          <a:xfrm>
            <a:off x="8594032" y="3144076"/>
            <a:ext cx="1265583" cy="761999"/>
          </a:xfrm>
          <a:prstGeom prst="rect">
            <a:avLst/>
          </a:prstGeom>
        </p:spPr>
      </p:pic>
      <p:pic>
        <p:nvPicPr>
          <p:cNvPr id="18" name="Picture 17" descr="A picture containing sitting, dark, light, blue&#10;&#10;Description automatically generated">
            <a:extLst>
              <a:ext uri="{FF2B5EF4-FFF2-40B4-BE49-F238E27FC236}">
                <a16:creationId xmlns:a16="http://schemas.microsoft.com/office/drawing/2014/main" id="{F13C51F2-8837-4A2E-9D1C-319E93CAA8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6" b="88442"/>
          <a:stretch/>
        </p:blipFill>
        <p:spPr>
          <a:xfrm>
            <a:off x="7934736" y="1191039"/>
            <a:ext cx="1265583" cy="761999"/>
          </a:xfrm>
          <a:prstGeom prst="rect">
            <a:avLst/>
          </a:prstGeom>
        </p:spPr>
      </p:pic>
      <p:pic>
        <p:nvPicPr>
          <p:cNvPr id="20" name="Picture 19" descr="A picture containing sitting, dark, light, blue&#10;&#10;Description automatically generated">
            <a:extLst>
              <a:ext uri="{FF2B5EF4-FFF2-40B4-BE49-F238E27FC236}">
                <a16:creationId xmlns:a16="http://schemas.microsoft.com/office/drawing/2014/main" id="{3C690314-1669-4F73-B2DB-5D23EAFCEC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6" b="88442"/>
          <a:stretch/>
        </p:blipFill>
        <p:spPr>
          <a:xfrm>
            <a:off x="7036903" y="4523963"/>
            <a:ext cx="1265583" cy="761999"/>
          </a:xfrm>
          <a:prstGeom prst="rect">
            <a:avLst/>
          </a:prstGeom>
        </p:spPr>
      </p:pic>
      <p:pic>
        <p:nvPicPr>
          <p:cNvPr id="22" name="Picture 21" descr="A picture containing sitting, dark, light, blue&#10;&#10;Description automatically generated">
            <a:extLst>
              <a:ext uri="{FF2B5EF4-FFF2-40B4-BE49-F238E27FC236}">
                <a16:creationId xmlns:a16="http://schemas.microsoft.com/office/drawing/2014/main" id="{C5F2F4EB-DC51-4962-B3BE-DE9A762191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6" b="88442"/>
          <a:stretch/>
        </p:blipFill>
        <p:spPr>
          <a:xfrm>
            <a:off x="10124659" y="4537216"/>
            <a:ext cx="1265583" cy="761999"/>
          </a:xfrm>
          <a:prstGeom prst="rect">
            <a:avLst/>
          </a:prstGeom>
        </p:spPr>
      </p:pic>
      <p:pic>
        <p:nvPicPr>
          <p:cNvPr id="24" name="Picture 23" descr="A picture containing sitting, dark, light, blue&#10;&#10;Description automatically generated">
            <a:extLst>
              <a:ext uri="{FF2B5EF4-FFF2-40B4-BE49-F238E27FC236}">
                <a16:creationId xmlns:a16="http://schemas.microsoft.com/office/drawing/2014/main" id="{76DE307D-A0FD-4EB7-A31C-05648E666A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6" b="88442"/>
          <a:stretch/>
        </p:blipFill>
        <p:spPr>
          <a:xfrm>
            <a:off x="21536" y="761999"/>
            <a:ext cx="1265583" cy="761999"/>
          </a:xfrm>
          <a:prstGeom prst="rect">
            <a:avLst/>
          </a:prstGeom>
        </p:spPr>
      </p:pic>
      <p:pic>
        <p:nvPicPr>
          <p:cNvPr id="26" name="Picture 25" descr="A picture containing sitting, dark, light, blue&#10;&#10;Description automatically generated">
            <a:extLst>
              <a:ext uri="{FF2B5EF4-FFF2-40B4-BE49-F238E27FC236}">
                <a16:creationId xmlns:a16="http://schemas.microsoft.com/office/drawing/2014/main" id="{072EBC18-4471-4B2F-833A-5B41AF032E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6" b="88442"/>
          <a:stretch/>
        </p:blipFill>
        <p:spPr>
          <a:xfrm>
            <a:off x="0" y="76199"/>
            <a:ext cx="1265583" cy="761999"/>
          </a:xfrm>
          <a:prstGeom prst="rect">
            <a:avLst/>
          </a:prstGeom>
        </p:spPr>
      </p:pic>
      <p:pic>
        <p:nvPicPr>
          <p:cNvPr id="28" name="Picture 27" descr="A picture containing sitting, dark, light, blue&#10;&#10;Description automatically generated">
            <a:extLst>
              <a:ext uri="{FF2B5EF4-FFF2-40B4-BE49-F238E27FC236}">
                <a16:creationId xmlns:a16="http://schemas.microsoft.com/office/drawing/2014/main" id="{8980A0EF-D59A-4B47-812E-7111E683B8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6" b="88442"/>
          <a:stretch/>
        </p:blipFill>
        <p:spPr>
          <a:xfrm>
            <a:off x="1967948" y="400881"/>
            <a:ext cx="1265583" cy="761999"/>
          </a:xfrm>
          <a:prstGeom prst="rect">
            <a:avLst/>
          </a:prstGeom>
        </p:spPr>
      </p:pic>
      <p:pic>
        <p:nvPicPr>
          <p:cNvPr id="30" name="Picture 29" descr="A picture containing sitting, dark, light, blue&#10;&#10;Description automatically generated">
            <a:extLst>
              <a:ext uri="{FF2B5EF4-FFF2-40B4-BE49-F238E27FC236}">
                <a16:creationId xmlns:a16="http://schemas.microsoft.com/office/drawing/2014/main" id="{98475769-0739-461D-B537-ED5B7A57B6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6" b="88442"/>
          <a:stretch/>
        </p:blipFill>
        <p:spPr>
          <a:xfrm>
            <a:off x="3455502" y="554937"/>
            <a:ext cx="1265583" cy="761999"/>
          </a:xfrm>
          <a:prstGeom prst="rect">
            <a:avLst/>
          </a:prstGeom>
        </p:spPr>
      </p:pic>
      <p:pic>
        <p:nvPicPr>
          <p:cNvPr id="32" name="Picture 31" descr="A picture containing sitting, dark, light, blue&#10;&#10;Description automatically generated">
            <a:extLst>
              <a:ext uri="{FF2B5EF4-FFF2-40B4-BE49-F238E27FC236}">
                <a16:creationId xmlns:a16="http://schemas.microsoft.com/office/drawing/2014/main" id="{2DF5A295-C267-4D59-A4EE-FADD6230C0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6" b="88442"/>
          <a:stretch/>
        </p:blipFill>
        <p:spPr>
          <a:xfrm>
            <a:off x="5892500" y="3288166"/>
            <a:ext cx="1265583" cy="761999"/>
          </a:xfrm>
          <a:prstGeom prst="rect">
            <a:avLst/>
          </a:prstGeom>
        </p:spPr>
      </p:pic>
      <p:pic>
        <p:nvPicPr>
          <p:cNvPr id="34" name="Picture 33" descr="A picture containing sitting, dark, light, blue&#10;&#10;Description automatically generated">
            <a:extLst>
              <a:ext uri="{FF2B5EF4-FFF2-40B4-BE49-F238E27FC236}">
                <a16:creationId xmlns:a16="http://schemas.microsoft.com/office/drawing/2014/main" id="{FDB90923-61F7-4124-9925-D50395FD7D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6" b="88442"/>
          <a:stretch/>
        </p:blipFill>
        <p:spPr>
          <a:xfrm>
            <a:off x="5933660" y="5440018"/>
            <a:ext cx="1265583" cy="761999"/>
          </a:xfrm>
          <a:prstGeom prst="rect">
            <a:avLst/>
          </a:prstGeom>
        </p:spPr>
      </p:pic>
      <p:pic>
        <p:nvPicPr>
          <p:cNvPr id="36" name="Picture 35" descr="A picture containing sitting, dark, light, blue&#10;&#10;Description automatically generated">
            <a:extLst>
              <a:ext uri="{FF2B5EF4-FFF2-40B4-BE49-F238E27FC236}">
                <a16:creationId xmlns:a16="http://schemas.microsoft.com/office/drawing/2014/main" id="{A46150FC-5E25-4239-B283-441F363627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6" b="88442"/>
          <a:stretch/>
        </p:blipFill>
        <p:spPr>
          <a:xfrm>
            <a:off x="7797247" y="5821017"/>
            <a:ext cx="1265583" cy="761999"/>
          </a:xfrm>
          <a:prstGeom prst="rect">
            <a:avLst/>
          </a:prstGeom>
        </p:spPr>
      </p:pic>
      <p:pic>
        <p:nvPicPr>
          <p:cNvPr id="38" name="Picture 37" descr="A picture containing sitting, dark, light, blue&#10;&#10;Description automatically generated">
            <a:extLst>
              <a:ext uri="{FF2B5EF4-FFF2-40B4-BE49-F238E27FC236}">
                <a16:creationId xmlns:a16="http://schemas.microsoft.com/office/drawing/2014/main" id="{8B2F56A7-146C-44B5-8206-DF19C740BD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6" b="88442"/>
          <a:stretch/>
        </p:blipFill>
        <p:spPr>
          <a:xfrm>
            <a:off x="8560897" y="4620038"/>
            <a:ext cx="1265583" cy="761999"/>
          </a:xfrm>
          <a:prstGeom prst="rect">
            <a:avLst/>
          </a:prstGeom>
        </p:spPr>
      </p:pic>
      <p:pic>
        <p:nvPicPr>
          <p:cNvPr id="40" name="Picture 39" descr="A picture containing sitting, dark, light, blue&#10;&#10;Description automatically generated">
            <a:extLst>
              <a:ext uri="{FF2B5EF4-FFF2-40B4-BE49-F238E27FC236}">
                <a16:creationId xmlns:a16="http://schemas.microsoft.com/office/drawing/2014/main" id="{0C993E5B-336B-42A5-9EF1-BA8919D6C1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6" b="88442"/>
          <a:stretch/>
        </p:blipFill>
        <p:spPr>
          <a:xfrm>
            <a:off x="9969774" y="5821017"/>
            <a:ext cx="1265583" cy="761999"/>
          </a:xfrm>
          <a:prstGeom prst="rect">
            <a:avLst/>
          </a:prstGeom>
        </p:spPr>
      </p:pic>
      <p:pic>
        <p:nvPicPr>
          <p:cNvPr id="42" name="Picture 41" descr="A picture containing sitting, dark, light, blue&#10;&#10;Description automatically generated">
            <a:extLst>
              <a:ext uri="{FF2B5EF4-FFF2-40B4-BE49-F238E27FC236}">
                <a16:creationId xmlns:a16="http://schemas.microsoft.com/office/drawing/2014/main" id="{E075E8C5-3ADB-4B77-A0AD-1D60E80EFA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6" b="88442"/>
          <a:stretch/>
        </p:blipFill>
        <p:spPr>
          <a:xfrm>
            <a:off x="9829792" y="3634414"/>
            <a:ext cx="1265583" cy="761999"/>
          </a:xfrm>
          <a:prstGeom prst="rect">
            <a:avLst/>
          </a:prstGeom>
        </p:spPr>
      </p:pic>
      <p:pic>
        <p:nvPicPr>
          <p:cNvPr id="44" name="Picture 43" descr="A picture containing sitting, dark, light, blue&#10;&#10;Description automatically generated">
            <a:extLst>
              <a:ext uri="{FF2B5EF4-FFF2-40B4-BE49-F238E27FC236}">
                <a16:creationId xmlns:a16="http://schemas.microsoft.com/office/drawing/2014/main" id="{7885EC31-55F2-4EA8-89D3-CAD422E0EA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6" b="88442"/>
          <a:stretch/>
        </p:blipFill>
        <p:spPr>
          <a:xfrm>
            <a:off x="5590752" y="500269"/>
            <a:ext cx="1265583" cy="761999"/>
          </a:xfrm>
          <a:prstGeom prst="rect">
            <a:avLst/>
          </a:prstGeom>
        </p:spPr>
      </p:pic>
      <p:pic>
        <p:nvPicPr>
          <p:cNvPr id="46" name="Picture 45" descr="A picture containing sitting, dark, light, blue&#10;&#10;Description automatically generated">
            <a:extLst>
              <a:ext uri="{FF2B5EF4-FFF2-40B4-BE49-F238E27FC236}">
                <a16:creationId xmlns:a16="http://schemas.microsoft.com/office/drawing/2014/main" id="{62D259BE-7268-437B-B13E-9E579DD87B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6" b="88442"/>
          <a:stretch/>
        </p:blipFill>
        <p:spPr>
          <a:xfrm>
            <a:off x="7525583" y="119269"/>
            <a:ext cx="1265583" cy="761999"/>
          </a:xfrm>
          <a:prstGeom prst="rect">
            <a:avLst/>
          </a:prstGeom>
        </p:spPr>
      </p:pic>
      <p:pic>
        <p:nvPicPr>
          <p:cNvPr id="48" name="Picture 47" descr="A picture containing sitting, dark, light, blue&#10;&#10;Description automatically generated">
            <a:extLst>
              <a:ext uri="{FF2B5EF4-FFF2-40B4-BE49-F238E27FC236}">
                <a16:creationId xmlns:a16="http://schemas.microsoft.com/office/drawing/2014/main" id="{20255EC7-4978-44A9-9F23-409BC398DF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6" b="88442"/>
          <a:stretch/>
        </p:blipFill>
        <p:spPr>
          <a:xfrm>
            <a:off x="9460414" y="559905"/>
            <a:ext cx="1265583" cy="761999"/>
          </a:xfrm>
          <a:prstGeom prst="rect">
            <a:avLst/>
          </a:prstGeom>
        </p:spPr>
      </p:pic>
      <p:pic>
        <p:nvPicPr>
          <p:cNvPr id="50" name="Picture 49" descr="A picture containing sitting, dark, light, blue&#10;&#10;Description automatically generated">
            <a:extLst>
              <a:ext uri="{FF2B5EF4-FFF2-40B4-BE49-F238E27FC236}">
                <a16:creationId xmlns:a16="http://schemas.microsoft.com/office/drawing/2014/main" id="{0F0F5673-4C79-494A-BDE6-1280D65207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6" b="88442"/>
          <a:stretch/>
        </p:blipFill>
        <p:spPr>
          <a:xfrm>
            <a:off x="6219691" y="1168892"/>
            <a:ext cx="1265583" cy="761999"/>
          </a:xfrm>
          <a:prstGeom prst="rect">
            <a:avLst/>
          </a:prstGeom>
        </p:spPr>
      </p:pic>
      <p:pic>
        <p:nvPicPr>
          <p:cNvPr id="52" name="Picture 51" descr="A picture containing sitting, dark, light, blue&#10;&#10;Description automatically generated">
            <a:extLst>
              <a:ext uri="{FF2B5EF4-FFF2-40B4-BE49-F238E27FC236}">
                <a16:creationId xmlns:a16="http://schemas.microsoft.com/office/drawing/2014/main" id="{904D7AF6-F606-4023-9D92-884F1E3265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6" b="88442"/>
          <a:stretch/>
        </p:blipFill>
        <p:spPr>
          <a:xfrm>
            <a:off x="6833392" y="2339329"/>
            <a:ext cx="1265583" cy="761999"/>
          </a:xfrm>
          <a:prstGeom prst="rect">
            <a:avLst/>
          </a:prstGeom>
        </p:spPr>
      </p:pic>
      <p:pic>
        <p:nvPicPr>
          <p:cNvPr id="54" name="Picture 53" descr="A picture containing sitting, dark, light, blue&#10;&#10;Description automatically generated">
            <a:extLst>
              <a:ext uri="{FF2B5EF4-FFF2-40B4-BE49-F238E27FC236}">
                <a16:creationId xmlns:a16="http://schemas.microsoft.com/office/drawing/2014/main" id="{245652F8-8B19-498D-A289-1E831CC4AE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6" b="88442"/>
          <a:stretch/>
        </p:blipFill>
        <p:spPr>
          <a:xfrm>
            <a:off x="6404111" y="3912699"/>
            <a:ext cx="1265583" cy="761999"/>
          </a:xfrm>
          <a:prstGeom prst="rect">
            <a:avLst/>
          </a:prstGeom>
        </p:spPr>
      </p:pic>
      <p:pic>
        <p:nvPicPr>
          <p:cNvPr id="56" name="Picture 55" descr="A picture containing sitting, dark, light, blue&#10;&#10;Description automatically generated">
            <a:extLst>
              <a:ext uri="{FF2B5EF4-FFF2-40B4-BE49-F238E27FC236}">
                <a16:creationId xmlns:a16="http://schemas.microsoft.com/office/drawing/2014/main" id="{05926887-C8F9-4A1B-8D78-4175F62B92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6" b="88442"/>
          <a:stretch/>
        </p:blipFill>
        <p:spPr>
          <a:xfrm>
            <a:off x="7551549" y="3037012"/>
            <a:ext cx="1265583" cy="761999"/>
          </a:xfrm>
          <a:prstGeom prst="rect">
            <a:avLst/>
          </a:prstGeom>
        </p:spPr>
      </p:pic>
      <p:pic>
        <p:nvPicPr>
          <p:cNvPr id="58" name="Picture 57" descr="A picture containing sitting, dark, light, blue&#10;&#10;Description automatically generated">
            <a:extLst>
              <a:ext uri="{FF2B5EF4-FFF2-40B4-BE49-F238E27FC236}">
                <a16:creationId xmlns:a16="http://schemas.microsoft.com/office/drawing/2014/main" id="{849959BA-A606-4BC1-8604-8B49E21AC3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6" b="88442"/>
          <a:stretch/>
        </p:blipFill>
        <p:spPr>
          <a:xfrm>
            <a:off x="8158363" y="3964054"/>
            <a:ext cx="1265583" cy="761999"/>
          </a:xfrm>
          <a:prstGeom prst="rect">
            <a:avLst/>
          </a:prstGeom>
        </p:spPr>
      </p:pic>
      <p:pic>
        <p:nvPicPr>
          <p:cNvPr id="60" name="Picture 59" descr="A picture containing sitting, dark, light, blue&#10;&#10;Description automatically generated">
            <a:extLst>
              <a:ext uri="{FF2B5EF4-FFF2-40B4-BE49-F238E27FC236}">
                <a16:creationId xmlns:a16="http://schemas.microsoft.com/office/drawing/2014/main" id="{66D18FEC-CEF0-474C-852F-9A385FAA3C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6" b="88442"/>
          <a:stretch/>
        </p:blipFill>
        <p:spPr>
          <a:xfrm>
            <a:off x="8310763" y="4116454"/>
            <a:ext cx="1265583" cy="761999"/>
          </a:xfrm>
          <a:prstGeom prst="rect">
            <a:avLst/>
          </a:prstGeom>
        </p:spPr>
      </p:pic>
      <p:pic>
        <p:nvPicPr>
          <p:cNvPr id="61" name="Picture 60" descr="A picture containing sitting, dark, light, blue&#10;&#10;Description automatically generated">
            <a:extLst>
              <a:ext uri="{FF2B5EF4-FFF2-40B4-BE49-F238E27FC236}">
                <a16:creationId xmlns:a16="http://schemas.microsoft.com/office/drawing/2014/main" id="{3E60DE19-914E-444B-9B03-F1C3739FA1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6" b="88442"/>
          <a:stretch/>
        </p:blipFill>
        <p:spPr>
          <a:xfrm>
            <a:off x="8054005" y="1993624"/>
            <a:ext cx="1265583" cy="761999"/>
          </a:xfrm>
          <a:prstGeom prst="rect">
            <a:avLst/>
          </a:prstGeom>
        </p:spPr>
      </p:pic>
      <p:pic>
        <p:nvPicPr>
          <p:cNvPr id="63" name="Picture 62" descr="A picture containing sitting, dark, light, blue&#10;&#10;Description automatically generated">
            <a:extLst>
              <a:ext uri="{FF2B5EF4-FFF2-40B4-BE49-F238E27FC236}">
                <a16:creationId xmlns:a16="http://schemas.microsoft.com/office/drawing/2014/main" id="{3670C638-14CB-4B19-B1F4-85B4C0FD94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6" b="88442"/>
          <a:stretch/>
        </p:blipFill>
        <p:spPr>
          <a:xfrm>
            <a:off x="9843887" y="2705097"/>
            <a:ext cx="1265583" cy="761999"/>
          </a:xfrm>
          <a:prstGeom prst="rect">
            <a:avLst/>
          </a:prstGeom>
        </p:spPr>
      </p:pic>
      <p:pic>
        <p:nvPicPr>
          <p:cNvPr id="65" name="Picture 64" descr="A picture containing sitting, dark, light, blue&#10;&#10;Description automatically generated">
            <a:extLst>
              <a:ext uri="{FF2B5EF4-FFF2-40B4-BE49-F238E27FC236}">
                <a16:creationId xmlns:a16="http://schemas.microsoft.com/office/drawing/2014/main" id="{DDF1224E-D63C-4934-858D-F439F024CE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6" b="88442"/>
          <a:stretch/>
        </p:blipFill>
        <p:spPr>
          <a:xfrm rot="15968659">
            <a:off x="10900731" y="3549926"/>
            <a:ext cx="1265583" cy="761999"/>
          </a:xfrm>
          <a:prstGeom prst="rect">
            <a:avLst/>
          </a:prstGeom>
        </p:spPr>
      </p:pic>
      <p:pic>
        <p:nvPicPr>
          <p:cNvPr id="67" name="Picture 66" descr="A picture containing sitting, dark, light, blue&#10;&#10;Description automatically generated">
            <a:extLst>
              <a:ext uri="{FF2B5EF4-FFF2-40B4-BE49-F238E27FC236}">
                <a16:creationId xmlns:a16="http://schemas.microsoft.com/office/drawing/2014/main" id="{2652B6AA-12D2-4563-83DF-F6E608DA9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6" b="88442"/>
          <a:stretch/>
        </p:blipFill>
        <p:spPr>
          <a:xfrm rot="15968659">
            <a:off x="10962571" y="5144489"/>
            <a:ext cx="1265583" cy="761999"/>
          </a:xfrm>
          <a:prstGeom prst="rect">
            <a:avLst/>
          </a:prstGeom>
        </p:spPr>
      </p:pic>
      <p:pic>
        <p:nvPicPr>
          <p:cNvPr id="69" name="Picture 68" descr="A picture containing sitting, dark, light, blue&#10;&#10;Description automatically generated">
            <a:extLst>
              <a:ext uri="{FF2B5EF4-FFF2-40B4-BE49-F238E27FC236}">
                <a16:creationId xmlns:a16="http://schemas.microsoft.com/office/drawing/2014/main" id="{632E37C7-5FED-45DF-8CF5-4005FD6B9C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6" b="88442"/>
          <a:stretch/>
        </p:blipFill>
        <p:spPr>
          <a:xfrm rot="15968659">
            <a:off x="9006500" y="5414835"/>
            <a:ext cx="1265583" cy="761999"/>
          </a:xfrm>
          <a:prstGeom prst="rect">
            <a:avLst/>
          </a:prstGeom>
        </p:spPr>
      </p:pic>
      <p:pic>
        <p:nvPicPr>
          <p:cNvPr id="71" name="Picture 70" descr="A picture containing sitting, dark, light, blue&#10;&#10;Description automatically generated">
            <a:extLst>
              <a:ext uri="{FF2B5EF4-FFF2-40B4-BE49-F238E27FC236}">
                <a16:creationId xmlns:a16="http://schemas.microsoft.com/office/drawing/2014/main" id="{3791EA39-D1BD-40DF-A7DD-AA5E8A5760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6" b="88442"/>
          <a:stretch/>
        </p:blipFill>
        <p:spPr>
          <a:xfrm rot="15968659">
            <a:off x="7011507" y="5324551"/>
            <a:ext cx="1265583" cy="761999"/>
          </a:xfrm>
          <a:prstGeom prst="rect">
            <a:avLst/>
          </a:prstGeom>
        </p:spPr>
      </p:pic>
      <p:pic>
        <p:nvPicPr>
          <p:cNvPr id="73" name="Picture 72" descr="A picture containing sitting, dark, light, blue&#10;&#10;Description automatically generated">
            <a:extLst>
              <a:ext uri="{FF2B5EF4-FFF2-40B4-BE49-F238E27FC236}">
                <a16:creationId xmlns:a16="http://schemas.microsoft.com/office/drawing/2014/main" id="{DC9B79C0-6545-4046-8DB8-FB1FA26382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6" b="88442"/>
          <a:stretch/>
        </p:blipFill>
        <p:spPr>
          <a:xfrm>
            <a:off x="4827913" y="19050"/>
            <a:ext cx="1265583" cy="761999"/>
          </a:xfrm>
          <a:prstGeom prst="rect">
            <a:avLst/>
          </a:prstGeom>
        </p:spPr>
      </p:pic>
      <p:pic>
        <p:nvPicPr>
          <p:cNvPr id="1026" name="Picture 2" descr="المحطة الفضائية الدولية&quot; الاختراع الأكثر تكلفة في العالم | نون بوست">
            <a:extLst>
              <a:ext uri="{FF2B5EF4-FFF2-40B4-BE49-F238E27FC236}">
                <a16:creationId xmlns:a16="http://schemas.microsoft.com/office/drawing/2014/main" id="{C154F9D4-ACA4-4856-917A-054A16D5E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02" b="98319" l="1697" r="97091">
                        <a14:foregroundMark x1="4000" y1="36134" x2="5455" y2="46849"/>
                        <a14:foregroundMark x1="5455" y1="46849" x2="6182" y2="48109"/>
                        <a14:foregroundMark x1="1818" y1="35714" x2="2424" y2="35504"/>
                        <a14:foregroundMark x1="22667" y1="83193" x2="25091" y2="93067"/>
                        <a14:foregroundMark x1="53091" y1="8193" x2="53697" y2="8824"/>
                        <a14:foregroundMark x1="48121" y1="29412" x2="51515" y2="26471"/>
                        <a14:foregroundMark x1="40364" y1="46218" x2="46061" y2="42227"/>
                        <a14:foregroundMark x1="42909" y1="50630" x2="46667" y2="50630"/>
                        <a14:foregroundMark x1="66182" y1="33403" x2="66182" y2="31303"/>
                        <a14:foregroundMark x1="61455" y1="5672" x2="62667" y2="6513"/>
                        <a14:foregroundMark x1="55030" y1="5042" x2="55030" y2="5042"/>
                        <a14:foregroundMark x1="90788" y1="39286" x2="90788" y2="39286"/>
                        <a14:foregroundMark x1="93455" y1="34874" x2="93455" y2="34874"/>
                        <a14:foregroundMark x1="97212" y1="33193" x2="97212" y2="33193"/>
                        <a14:foregroundMark x1="60000" y1="4412" x2="60000" y2="4412"/>
                        <a14:foregroundMark x1="56121" y1="4202" x2="56121" y2="4202"/>
                        <a14:foregroundMark x1="26061" y1="98319" x2="26061" y2="98319"/>
                        <a14:foregroundMark x1="40364" y1="85504" x2="42909" y2="82773"/>
                        <a14:foregroundMark x1="46303" y1="79832" x2="48848" y2="76891"/>
                        <a14:backgroundMark x1="25576" y1="63235" x2="26667" y2="66176"/>
                        <a14:backgroundMark x1="30909" y1="73109" x2="32121" y2="76471"/>
                        <a14:backgroundMark x1="30303" y1="70168" x2="31273" y2="73529"/>
                        <a14:backgroundMark x1="33818" y1="78782" x2="35636" y2="83193"/>
                        <a14:backgroundMark x1="22182" y1="73109" x2="29212" y2="89286"/>
                        <a14:backgroundMark x1="29576" y1="90126" x2="29909" y2="91222"/>
                        <a14:backgroundMark x1="18182" y1="62605" x2="20364" y2="68697"/>
                        <a14:backgroundMark x1="17576" y1="62605" x2="18424" y2="65546"/>
                        <a14:backgroundMark x1="34424" y1="62395" x2="39030" y2="71639"/>
                        <a14:backgroundMark x1="40364" y1="73529" x2="41576" y2="77941"/>
                        <a14:backgroundMark x1="20848" y1="36345" x2="21697" y2="37815"/>
                        <a14:backgroundMark x1="17939" y1="30882" x2="18667" y2="31933"/>
                        <a14:backgroundMark x1="7515" y1="38445" x2="8364" y2="40966"/>
                        <a14:backgroundMark x1="30303" y1="91387" x2="30909" y2="93908"/>
                        <a14:backgroundMark x1="31394" y1="93908" x2="31394" y2="93908"/>
                        <a14:backgroundMark x1="31152" y1="93277" x2="31394" y2="94118"/>
                        <a14:backgroundMark x1="38667" y1="54202" x2="57333" y2="67857"/>
                        <a14:backgroundMark x1="57333" y1="67857" x2="57576" y2="67857"/>
                        <a14:backgroundMark x1="56242" y1="37605" x2="58061" y2="37815"/>
                        <a14:backgroundMark x1="46788" y1="24370" x2="46788" y2="24370"/>
                        <a14:backgroundMark x1="39758" y1="18487" x2="39758" y2="18487"/>
                        <a14:backgroundMark x1="60848" y1="13235" x2="60848" y2="13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39174">
            <a:off x="9241146" y="802015"/>
            <a:ext cx="3126470" cy="180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 descr="A picture containing sitting, dark, light, blue&#10;&#10;Description automatically generated">
            <a:extLst>
              <a:ext uri="{FF2B5EF4-FFF2-40B4-BE49-F238E27FC236}">
                <a16:creationId xmlns:a16="http://schemas.microsoft.com/office/drawing/2014/main" id="{6E307744-053C-41E9-A9CE-A3E9F1E710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6" b="88442"/>
          <a:stretch/>
        </p:blipFill>
        <p:spPr>
          <a:xfrm>
            <a:off x="2782974" y="-1"/>
            <a:ext cx="1265583" cy="7619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252CC33-3136-4C4E-A681-70F3CE580E79}"/>
              </a:ext>
            </a:extLst>
          </p:cNvPr>
          <p:cNvSpPr txBox="1"/>
          <p:nvPr/>
        </p:nvSpPr>
        <p:spPr>
          <a:xfrm>
            <a:off x="21536" y="6594753"/>
            <a:ext cx="27092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(AH) Manal Black" pitchFamily="2" charset="-78"/>
              </a:rPr>
              <a:t>Designed by @AK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73B504F-0AD6-42FC-8DD1-11D923F28104}"/>
              </a:ext>
            </a:extLst>
          </p:cNvPr>
          <p:cNvSpPr/>
          <p:nvPr/>
        </p:nvSpPr>
        <p:spPr>
          <a:xfrm>
            <a:off x="3882683" y="1744394"/>
            <a:ext cx="6952373" cy="4192396"/>
          </a:xfrm>
          <a:custGeom>
            <a:avLst/>
            <a:gdLst>
              <a:gd name="connsiteX0" fmla="*/ 0 w 6952373"/>
              <a:gd name="connsiteY0" fmla="*/ 3924886 h 4192396"/>
              <a:gd name="connsiteX1" fmla="*/ 731520 w 6952373"/>
              <a:gd name="connsiteY1" fmla="*/ 4178104 h 4192396"/>
              <a:gd name="connsiteX2" fmla="*/ 1561514 w 6952373"/>
              <a:gd name="connsiteY2" fmla="*/ 3545058 h 4192396"/>
              <a:gd name="connsiteX3" fmla="*/ 2363372 w 6952373"/>
              <a:gd name="connsiteY3" fmla="*/ 3362178 h 4192396"/>
              <a:gd name="connsiteX4" fmla="*/ 2743200 w 6952373"/>
              <a:gd name="connsiteY4" fmla="*/ 2025748 h 4192396"/>
              <a:gd name="connsiteX5" fmla="*/ 3882683 w 6952373"/>
              <a:gd name="connsiteY5" fmla="*/ 2278966 h 4192396"/>
              <a:gd name="connsiteX6" fmla="*/ 4839286 w 6952373"/>
              <a:gd name="connsiteY6" fmla="*/ 1336431 h 4192396"/>
              <a:gd name="connsiteX7" fmla="*/ 5725551 w 6952373"/>
              <a:gd name="connsiteY7" fmla="*/ 1477108 h 4192396"/>
              <a:gd name="connsiteX8" fmla="*/ 6020972 w 6952373"/>
              <a:gd name="connsiteY8" fmla="*/ 618978 h 4192396"/>
              <a:gd name="connsiteX9" fmla="*/ 6808763 w 6952373"/>
              <a:gd name="connsiteY9" fmla="*/ 478301 h 4192396"/>
              <a:gd name="connsiteX10" fmla="*/ 6949440 w 6952373"/>
              <a:gd name="connsiteY10" fmla="*/ 0 h 4192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52373" h="4192396">
                <a:moveTo>
                  <a:pt x="0" y="3924886"/>
                </a:moveTo>
                <a:cubicBezTo>
                  <a:pt x="235634" y="4083147"/>
                  <a:pt x="471268" y="4241409"/>
                  <a:pt x="731520" y="4178104"/>
                </a:cubicBezTo>
                <a:cubicBezTo>
                  <a:pt x="991772" y="4114799"/>
                  <a:pt x="1289539" y="3681046"/>
                  <a:pt x="1561514" y="3545058"/>
                </a:cubicBezTo>
                <a:cubicBezTo>
                  <a:pt x="1833489" y="3409070"/>
                  <a:pt x="2166424" y="3615396"/>
                  <a:pt x="2363372" y="3362178"/>
                </a:cubicBezTo>
                <a:cubicBezTo>
                  <a:pt x="2560320" y="3108960"/>
                  <a:pt x="2489981" y="2206283"/>
                  <a:pt x="2743200" y="2025748"/>
                </a:cubicBezTo>
                <a:cubicBezTo>
                  <a:pt x="2996419" y="1845213"/>
                  <a:pt x="3533335" y="2393852"/>
                  <a:pt x="3882683" y="2278966"/>
                </a:cubicBezTo>
                <a:cubicBezTo>
                  <a:pt x="4232031" y="2164080"/>
                  <a:pt x="4532141" y="1470074"/>
                  <a:pt x="4839286" y="1336431"/>
                </a:cubicBezTo>
                <a:cubicBezTo>
                  <a:pt x="5146431" y="1202788"/>
                  <a:pt x="5528603" y="1596683"/>
                  <a:pt x="5725551" y="1477108"/>
                </a:cubicBezTo>
                <a:cubicBezTo>
                  <a:pt x="5922499" y="1357533"/>
                  <a:pt x="5840437" y="785446"/>
                  <a:pt x="6020972" y="618978"/>
                </a:cubicBezTo>
                <a:cubicBezTo>
                  <a:pt x="6201507" y="452510"/>
                  <a:pt x="6654018" y="581464"/>
                  <a:pt x="6808763" y="478301"/>
                </a:cubicBezTo>
                <a:cubicBezTo>
                  <a:pt x="6963508" y="375138"/>
                  <a:pt x="6956474" y="187569"/>
                  <a:pt x="6949440" y="0"/>
                </a:cubicBezTo>
              </a:path>
            </a:pathLst>
          </a:custGeom>
          <a:noFill/>
          <a:ln w="381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7F856C2-C50B-48A8-BE79-9765E6A07761}"/>
              </a:ext>
            </a:extLst>
          </p:cNvPr>
          <p:cNvSpPr/>
          <p:nvPr/>
        </p:nvSpPr>
        <p:spPr>
          <a:xfrm>
            <a:off x="4088293" y="5517560"/>
            <a:ext cx="672528" cy="672719"/>
          </a:xfrm>
          <a:prstGeom prst="ellipse">
            <a:avLst/>
          </a:prstGeom>
          <a:solidFill>
            <a:schemeClr val="bg1">
              <a:lumMod val="85000"/>
              <a:alpha val="56000"/>
            </a:schemeClr>
          </a:solidFill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hlinkClick r:id="rId7" action="ppaction://hlinksldjump"/>
            <a:extLst>
              <a:ext uri="{FF2B5EF4-FFF2-40B4-BE49-F238E27FC236}">
                <a16:creationId xmlns:a16="http://schemas.microsoft.com/office/drawing/2014/main" id="{FACDAB54-850B-4C06-A710-EE38A7E4559B}"/>
              </a:ext>
            </a:extLst>
          </p:cNvPr>
          <p:cNvSpPr/>
          <p:nvPr/>
        </p:nvSpPr>
        <p:spPr>
          <a:xfrm>
            <a:off x="4178104" y="5589467"/>
            <a:ext cx="510400" cy="532057"/>
          </a:xfrm>
          <a:prstGeom prst="ellipse">
            <a:avLst/>
          </a:prstGeom>
          <a:solidFill>
            <a:schemeClr val="bg1">
              <a:lumMod val="95000"/>
              <a:alpha val="56000"/>
            </a:schemeClr>
          </a:solidFill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bg1">
                    <a:lumMod val="95000"/>
                  </a:schemeClr>
                </a:solidFill>
              </a:rPr>
              <a:t>1</a:t>
            </a:r>
            <a:endParaRPr lang="en-US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200589C-ABD1-489C-B08D-B9BA5BAFC899}"/>
              </a:ext>
            </a:extLst>
          </p:cNvPr>
          <p:cNvSpPr/>
          <p:nvPr/>
        </p:nvSpPr>
        <p:spPr>
          <a:xfrm>
            <a:off x="4896872" y="5179624"/>
            <a:ext cx="672528" cy="672719"/>
          </a:xfrm>
          <a:prstGeom prst="ellipse">
            <a:avLst/>
          </a:prstGeom>
          <a:solidFill>
            <a:schemeClr val="bg1">
              <a:lumMod val="85000"/>
              <a:alpha val="56000"/>
            </a:schemeClr>
          </a:solidFill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hlinkClick r:id="rId8" action="ppaction://hlinksldjump"/>
            <a:extLst>
              <a:ext uri="{FF2B5EF4-FFF2-40B4-BE49-F238E27FC236}">
                <a16:creationId xmlns:a16="http://schemas.microsoft.com/office/drawing/2014/main" id="{9A3FB251-CCB2-4093-8460-CB9B123B6B76}"/>
              </a:ext>
            </a:extLst>
          </p:cNvPr>
          <p:cNvSpPr/>
          <p:nvPr/>
        </p:nvSpPr>
        <p:spPr>
          <a:xfrm>
            <a:off x="4986683" y="5251531"/>
            <a:ext cx="510400" cy="532057"/>
          </a:xfrm>
          <a:prstGeom prst="ellipse">
            <a:avLst/>
          </a:prstGeom>
          <a:solidFill>
            <a:schemeClr val="bg1">
              <a:lumMod val="95000"/>
              <a:alpha val="56000"/>
            </a:schemeClr>
          </a:solidFill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bg1">
                    <a:lumMod val="95000"/>
                  </a:schemeClr>
                </a:solidFill>
              </a:rPr>
              <a:t>2</a:t>
            </a:r>
            <a:endParaRPr lang="en-US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44AE6E43-387F-4E3E-B488-DF8FDDFD07B4}"/>
              </a:ext>
            </a:extLst>
          </p:cNvPr>
          <p:cNvSpPr/>
          <p:nvPr/>
        </p:nvSpPr>
        <p:spPr>
          <a:xfrm>
            <a:off x="5641246" y="4788434"/>
            <a:ext cx="672528" cy="672719"/>
          </a:xfrm>
          <a:prstGeom prst="ellipse">
            <a:avLst/>
          </a:prstGeom>
          <a:solidFill>
            <a:schemeClr val="bg1">
              <a:lumMod val="85000"/>
              <a:alpha val="56000"/>
            </a:schemeClr>
          </a:solidFill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hlinkClick r:id="rId9" action="ppaction://hlinksldjump"/>
            <a:extLst>
              <a:ext uri="{FF2B5EF4-FFF2-40B4-BE49-F238E27FC236}">
                <a16:creationId xmlns:a16="http://schemas.microsoft.com/office/drawing/2014/main" id="{279F46D2-856E-43B4-BA4A-45A2669CC19B}"/>
              </a:ext>
            </a:extLst>
          </p:cNvPr>
          <p:cNvSpPr/>
          <p:nvPr/>
        </p:nvSpPr>
        <p:spPr>
          <a:xfrm>
            <a:off x="5731057" y="4860341"/>
            <a:ext cx="510400" cy="532057"/>
          </a:xfrm>
          <a:prstGeom prst="ellipse">
            <a:avLst/>
          </a:prstGeom>
          <a:solidFill>
            <a:schemeClr val="bg1">
              <a:lumMod val="95000"/>
              <a:alpha val="56000"/>
            </a:schemeClr>
          </a:solidFill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bg1">
                    <a:lumMod val="95000"/>
                  </a:schemeClr>
                </a:solidFill>
              </a:rPr>
              <a:t>3</a:t>
            </a:r>
            <a:endParaRPr lang="en-US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413FE636-0384-4016-A571-A91319F9F9B6}"/>
              </a:ext>
            </a:extLst>
          </p:cNvPr>
          <p:cNvSpPr/>
          <p:nvPr/>
        </p:nvSpPr>
        <p:spPr>
          <a:xfrm>
            <a:off x="6099074" y="4109018"/>
            <a:ext cx="672528" cy="672719"/>
          </a:xfrm>
          <a:prstGeom prst="ellipse">
            <a:avLst/>
          </a:prstGeom>
          <a:solidFill>
            <a:schemeClr val="bg1">
              <a:lumMod val="85000"/>
              <a:alpha val="56000"/>
            </a:schemeClr>
          </a:solidFill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hlinkClick r:id="rId10" action="ppaction://hlinksldjump"/>
            <a:extLst>
              <a:ext uri="{FF2B5EF4-FFF2-40B4-BE49-F238E27FC236}">
                <a16:creationId xmlns:a16="http://schemas.microsoft.com/office/drawing/2014/main" id="{78E53D1E-1F25-4ED4-9C4B-6B5E7C713A1F}"/>
              </a:ext>
            </a:extLst>
          </p:cNvPr>
          <p:cNvSpPr/>
          <p:nvPr/>
        </p:nvSpPr>
        <p:spPr>
          <a:xfrm>
            <a:off x="6188885" y="4180925"/>
            <a:ext cx="510400" cy="532057"/>
          </a:xfrm>
          <a:prstGeom prst="ellipse">
            <a:avLst/>
          </a:prstGeom>
          <a:solidFill>
            <a:schemeClr val="bg1">
              <a:lumMod val="95000"/>
              <a:alpha val="56000"/>
            </a:schemeClr>
          </a:solidFill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>
                <a:solidFill>
                  <a:schemeClr val="bg1">
                    <a:lumMod val="95000"/>
                  </a:schemeClr>
                </a:solidFill>
              </a:rPr>
              <a:t>4</a:t>
            </a:r>
            <a:endParaRPr lang="en-US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55D4F29D-3BFF-42AB-BDE3-D01D78D5FA7E}"/>
              </a:ext>
            </a:extLst>
          </p:cNvPr>
          <p:cNvSpPr/>
          <p:nvPr/>
        </p:nvSpPr>
        <p:spPr>
          <a:xfrm>
            <a:off x="6460399" y="3348646"/>
            <a:ext cx="672528" cy="672719"/>
          </a:xfrm>
          <a:prstGeom prst="ellipse">
            <a:avLst/>
          </a:prstGeom>
          <a:solidFill>
            <a:schemeClr val="bg1">
              <a:lumMod val="85000"/>
              <a:alpha val="56000"/>
            </a:schemeClr>
          </a:solidFill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hlinkClick r:id="rId11" action="ppaction://hlinksldjump"/>
            <a:extLst>
              <a:ext uri="{FF2B5EF4-FFF2-40B4-BE49-F238E27FC236}">
                <a16:creationId xmlns:a16="http://schemas.microsoft.com/office/drawing/2014/main" id="{5489F811-64C5-4286-831D-988B00087C39}"/>
              </a:ext>
            </a:extLst>
          </p:cNvPr>
          <p:cNvSpPr/>
          <p:nvPr/>
        </p:nvSpPr>
        <p:spPr>
          <a:xfrm>
            <a:off x="6550210" y="3420553"/>
            <a:ext cx="510400" cy="532057"/>
          </a:xfrm>
          <a:prstGeom prst="ellipse">
            <a:avLst/>
          </a:prstGeom>
          <a:solidFill>
            <a:schemeClr val="bg1">
              <a:lumMod val="95000"/>
              <a:alpha val="56000"/>
            </a:schemeClr>
          </a:solidFill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bg1">
                    <a:lumMod val="95000"/>
                  </a:schemeClr>
                </a:solidFill>
              </a:rPr>
              <a:t>5</a:t>
            </a:r>
            <a:endParaRPr lang="en-US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C2564B0F-77FA-4A2D-8C2F-014687A93E53}"/>
              </a:ext>
            </a:extLst>
          </p:cNvPr>
          <p:cNvSpPr/>
          <p:nvPr/>
        </p:nvSpPr>
        <p:spPr>
          <a:xfrm>
            <a:off x="7271195" y="3598369"/>
            <a:ext cx="672528" cy="672719"/>
          </a:xfrm>
          <a:prstGeom prst="ellipse">
            <a:avLst/>
          </a:prstGeom>
          <a:solidFill>
            <a:schemeClr val="bg1">
              <a:lumMod val="85000"/>
              <a:alpha val="56000"/>
            </a:schemeClr>
          </a:solidFill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hlinkClick r:id="rId12" action="ppaction://hlinksldjump"/>
            <a:extLst>
              <a:ext uri="{FF2B5EF4-FFF2-40B4-BE49-F238E27FC236}">
                <a16:creationId xmlns:a16="http://schemas.microsoft.com/office/drawing/2014/main" id="{8AEA1947-249D-4824-89F1-094300D253CD}"/>
              </a:ext>
            </a:extLst>
          </p:cNvPr>
          <p:cNvSpPr/>
          <p:nvPr/>
        </p:nvSpPr>
        <p:spPr>
          <a:xfrm>
            <a:off x="7361006" y="3670276"/>
            <a:ext cx="510400" cy="532057"/>
          </a:xfrm>
          <a:prstGeom prst="ellipse">
            <a:avLst/>
          </a:prstGeom>
          <a:solidFill>
            <a:schemeClr val="bg1">
              <a:lumMod val="95000"/>
              <a:alpha val="56000"/>
            </a:schemeClr>
          </a:solidFill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bg1">
                    <a:lumMod val="95000"/>
                  </a:schemeClr>
                </a:solidFill>
              </a:rPr>
              <a:t>6</a:t>
            </a:r>
            <a:endParaRPr lang="en-US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0019014F-883E-45E6-84FC-7A04D0219870}"/>
              </a:ext>
            </a:extLst>
          </p:cNvPr>
          <p:cNvSpPr/>
          <p:nvPr/>
        </p:nvSpPr>
        <p:spPr>
          <a:xfrm>
            <a:off x="8017780" y="3139604"/>
            <a:ext cx="672528" cy="672719"/>
          </a:xfrm>
          <a:prstGeom prst="ellipse">
            <a:avLst/>
          </a:prstGeom>
          <a:solidFill>
            <a:schemeClr val="bg1">
              <a:lumMod val="85000"/>
              <a:alpha val="56000"/>
            </a:schemeClr>
          </a:solidFill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hlinkClick r:id="rId13" action="ppaction://hlinksldjump"/>
            <a:extLst>
              <a:ext uri="{FF2B5EF4-FFF2-40B4-BE49-F238E27FC236}">
                <a16:creationId xmlns:a16="http://schemas.microsoft.com/office/drawing/2014/main" id="{3B4A1B62-9557-40BB-9901-93DB11D92828}"/>
              </a:ext>
            </a:extLst>
          </p:cNvPr>
          <p:cNvSpPr/>
          <p:nvPr/>
        </p:nvSpPr>
        <p:spPr>
          <a:xfrm>
            <a:off x="8107591" y="3211511"/>
            <a:ext cx="510400" cy="532057"/>
          </a:xfrm>
          <a:prstGeom prst="ellipse">
            <a:avLst/>
          </a:prstGeom>
          <a:solidFill>
            <a:schemeClr val="bg1">
              <a:lumMod val="95000"/>
              <a:alpha val="56000"/>
            </a:schemeClr>
          </a:solidFill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bg1">
                    <a:lumMod val="95000"/>
                  </a:schemeClr>
                </a:solidFill>
              </a:rPr>
              <a:t>7</a:t>
            </a:r>
            <a:endParaRPr lang="en-US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6FEB7021-67AF-47DB-8F5E-1E17A94F7DFA}"/>
              </a:ext>
            </a:extLst>
          </p:cNvPr>
          <p:cNvSpPr/>
          <p:nvPr/>
        </p:nvSpPr>
        <p:spPr>
          <a:xfrm>
            <a:off x="8683413" y="2618548"/>
            <a:ext cx="672528" cy="672719"/>
          </a:xfrm>
          <a:prstGeom prst="ellipse">
            <a:avLst/>
          </a:prstGeom>
          <a:solidFill>
            <a:schemeClr val="bg1">
              <a:lumMod val="85000"/>
              <a:alpha val="56000"/>
            </a:schemeClr>
          </a:solidFill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hlinkClick r:id="rId10" action="ppaction://hlinksldjump"/>
            <a:extLst>
              <a:ext uri="{FF2B5EF4-FFF2-40B4-BE49-F238E27FC236}">
                <a16:creationId xmlns:a16="http://schemas.microsoft.com/office/drawing/2014/main" id="{755ABA8B-566C-4C0E-9FEC-8A79CAFF014C}"/>
              </a:ext>
            </a:extLst>
          </p:cNvPr>
          <p:cNvSpPr/>
          <p:nvPr/>
        </p:nvSpPr>
        <p:spPr>
          <a:xfrm>
            <a:off x="8773224" y="2690455"/>
            <a:ext cx="510400" cy="532057"/>
          </a:xfrm>
          <a:prstGeom prst="ellipse">
            <a:avLst/>
          </a:prstGeom>
          <a:solidFill>
            <a:schemeClr val="bg1">
              <a:lumMod val="95000"/>
              <a:alpha val="56000"/>
            </a:schemeClr>
          </a:solidFill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bg1">
                    <a:lumMod val="95000"/>
                  </a:schemeClr>
                </a:solidFill>
              </a:rPr>
              <a:t>8</a:t>
            </a:r>
            <a:endParaRPr lang="en-US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6A124C1C-FF73-4DF9-98AC-A3100B903761}"/>
              </a:ext>
            </a:extLst>
          </p:cNvPr>
          <p:cNvSpPr/>
          <p:nvPr/>
        </p:nvSpPr>
        <p:spPr>
          <a:xfrm>
            <a:off x="9495633" y="2530132"/>
            <a:ext cx="672528" cy="672719"/>
          </a:xfrm>
          <a:prstGeom prst="ellipse">
            <a:avLst/>
          </a:prstGeom>
          <a:solidFill>
            <a:schemeClr val="bg1">
              <a:lumMod val="85000"/>
              <a:alpha val="56000"/>
            </a:schemeClr>
          </a:solidFill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hlinkClick r:id="rId14" action="ppaction://hlinksldjump"/>
            <a:extLst>
              <a:ext uri="{FF2B5EF4-FFF2-40B4-BE49-F238E27FC236}">
                <a16:creationId xmlns:a16="http://schemas.microsoft.com/office/drawing/2014/main" id="{28A5D0F9-6ECD-4DDE-A39B-5930E50AF91A}"/>
              </a:ext>
            </a:extLst>
          </p:cNvPr>
          <p:cNvSpPr/>
          <p:nvPr/>
        </p:nvSpPr>
        <p:spPr>
          <a:xfrm>
            <a:off x="9585444" y="2602039"/>
            <a:ext cx="510400" cy="532057"/>
          </a:xfrm>
          <a:prstGeom prst="ellipse">
            <a:avLst/>
          </a:prstGeom>
          <a:solidFill>
            <a:schemeClr val="bg1">
              <a:lumMod val="95000"/>
              <a:alpha val="56000"/>
            </a:schemeClr>
          </a:solidFill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chemeClr val="bg1">
                    <a:lumMod val="95000"/>
                  </a:schemeClr>
                </a:solidFill>
              </a:rPr>
              <a:t>9</a:t>
            </a:r>
            <a:endParaRPr lang="en-US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2ECA935D-8BC6-461D-8525-BC5953E35D71}"/>
              </a:ext>
            </a:extLst>
          </p:cNvPr>
          <p:cNvSpPr/>
          <p:nvPr/>
        </p:nvSpPr>
        <p:spPr>
          <a:xfrm>
            <a:off x="10067390" y="1946110"/>
            <a:ext cx="672528" cy="672719"/>
          </a:xfrm>
          <a:prstGeom prst="ellipse">
            <a:avLst/>
          </a:prstGeom>
          <a:solidFill>
            <a:schemeClr val="bg1">
              <a:lumMod val="85000"/>
              <a:alpha val="56000"/>
            </a:schemeClr>
          </a:solidFill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hlinkClick r:id="rId15" action="ppaction://hlinksldjump"/>
            <a:extLst>
              <a:ext uri="{FF2B5EF4-FFF2-40B4-BE49-F238E27FC236}">
                <a16:creationId xmlns:a16="http://schemas.microsoft.com/office/drawing/2014/main" id="{D6AE80B1-2FFB-4362-92D5-D9F912C17D8C}"/>
              </a:ext>
            </a:extLst>
          </p:cNvPr>
          <p:cNvSpPr/>
          <p:nvPr/>
        </p:nvSpPr>
        <p:spPr>
          <a:xfrm>
            <a:off x="10157201" y="2018017"/>
            <a:ext cx="510400" cy="532057"/>
          </a:xfrm>
          <a:prstGeom prst="ellipse">
            <a:avLst/>
          </a:prstGeom>
          <a:solidFill>
            <a:schemeClr val="bg1">
              <a:lumMod val="95000"/>
              <a:alpha val="56000"/>
            </a:schemeClr>
          </a:solidFill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200" dirty="0">
                <a:solidFill>
                  <a:schemeClr val="bg1">
                    <a:lumMod val="95000"/>
                  </a:schemeClr>
                </a:solidFill>
                <a:hlinkClick r:id="rId16" action="ppaction://hlinksldjump"/>
              </a:rPr>
              <a:t>10</a:t>
            </a: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1" name="Picture 40" descr="A picture containing sitting, table, person, player&#10;&#10;Description automatically generated">
            <a:extLst>
              <a:ext uri="{FF2B5EF4-FFF2-40B4-BE49-F238E27FC236}">
                <a16:creationId xmlns:a16="http://schemas.microsoft.com/office/drawing/2014/main" id="{307B627A-865D-44F0-BB22-FC7A2BBBDBE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455">
            <a:off x="3359662" y="4895339"/>
            <a:ext cx="837740" cy="1515258"/>
          </a:xfrm>
          <a:prstGeom prst="rect">
            <a:avLst/>
          </a:prstGeom>
        </p:spPr>
      </p:pic>
      <p:pic>
        <p:nvPicPr>
          <p:cNvPr id="45" name="فخر الإمارات  عيضة المنهالي (معدل)">
            <a:hlinkClick r:id="" action="ppaction://media"/>
            <a:extLst>
              <a:ext uri="{FF2B5EF4-FFF2-40B4-BE49-F238E27FC236}">
                <a16:creationId xmlns:a16="http://schemas.microsoft.com/office/drawing/2014/main" id="{F353FE8B-5312-49FB-A96C-ECE7B0B0BF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293517" y="6234187"/>
            <a:ext cx="609600" cy="6096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40679C11-B2C0-4605-9C0C-A52ADD784254}"/>
              </a:ext>
            </a:extLst>
          </p:cNvPr>
          <p:cNvSpPr txBox="1"/>
          <p:nvPr/>
        </p:nvSpPr>
        <p:spPr>
          <a:xfrm>
            <a:off x="8854617" y="6581001"/>
            <a:ext cx="3495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200" b="1" dirty="0">
                <a:solidFill>
                  <a:schemeClr val="bg1">
                    <a:lumMod val="95000"/>
                  </a:schemeClr>
                </a:solidFill>
              </a:rPr>
              <a:t>عند الانتهاء من المسار انقر على محطة الفضاء الدولية</a:t>
            </a:r>
            <a:endParaRPr lang="en-US" sz="1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3" name="Picture 52" descr="A picture containing food, shirt&#10;&#10;Description automatically generated">
            <a:extLst>
              <a:ext uri="{FF2B5EF4-FFF2-40B4-BE49-F238E27FC236}">
                <a16:creationId xmlns:a16="http://schemas.microsoft.com/office/drawing/2014/main" id="{66EF869E-6053-48C3-968D-B34D871463F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89" y="3285995"/>
            <a:ext cx="3907875" cy="2773920"/>
          </a:xfrm>
          <a:prstGeom prst="rect">
            <a:avLst/>
          </a:prstGeom>
        </p:spPr>
      </p:pic>
      <p:pic>
        <p:nvPicPr>
          <p:cNvPr id="57" name="Picture 4" descr="Flag of the United Arab Emirates - Wikipedia">
            <a:extLst>
              <a:ext uri="{FF2B5EF4-FFF2-40B4-BE49-F238E27FC236}">
                <a16:creationId xmlns:a16="http://schemas.microsoft.com/office/drawing/2014/main" id="{76B47465-55FF-4B0B-9DF5-05659C4AB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4661">
            <a:off x="7780774" y="1173497"/>
            <a:ext cx="2131170" cy="106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A picture containing sitting, table, person, player&#10;&#10;Description automatically generated">
            <a:extLst>
              <a:ext uri="{FF2B5EF4-FFF2-40B4-BE49-F238E27FC236}">
                <a16:creationId xmlns:a16="http://schemas.microsoft.com/office/drawing/2014/main" id="{4F76E539-352A-46AB-858B-7D7B8EF6DC5C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81"/>
          <a:stretch/>
        </p:blipFill>
        <p:spPr>
          <a:xfrm rot="419795">
            <a:off x="6852786" y="2514722"/>
            <a:ext cx="5044197" cy="4508791"/>
          </a:xfrm>
          <a:prstGeom prst="rect">
            <a:avLst/>
          </a:prstGeom>
        </p:spPr>
      </p:pic>
      <p:pic>
        <p:nvPicPr>
          <p:cNvPr id="74" name="Picture 2" descr="اختيار هزاع المنصوري لمهمة الانطلاق إلى محطة الفضاء الدولية - عبر الإمارات  - أخبار وتقارير - البيان">
            <a:extLst>
              <a:ext uri="{FF2B5EF4-FFF2-40B4-BE49-F238E27FC236}">
                <a16:creationId xmlns:a16="http://schemas.microsoft.com/office/drawing/2014/main" id="{862A794C-9077-4257-A235-3352D2A5F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alphaModFix amt="72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56" b="89971" l="10000" r="91094">
                        <a14:foregroundMark x1="46406" y1="66888" x2="51953" y2="69322"/>
                        <a14:foregroundMark x1="42656" y1="71018" x2="51250" y2="73451"/>
                        <a14:foregroundMark x1="91094" y1="74558" x2="90859" y2="81932"/>
                        <a14:backgroundMark x1="49141" y1="57227" x2="57031" y2="62906"/>
                        <a14:backgroundMark x1="76641" y1="57153" x2="64063" y2="63127"/>
                        <a14:backgroundMark x1="48047" y1="59513" x2="52422" y2="60324"/>
                        <a14:backgroundMark x1="71875" y1="58923" x2="82344" y2="57817"/>
                        <a14:backgroundMark x1="56172" y1="53540" x2="57813" y2="55015"/>
                        <a14:backgroundMark x1="75625" y1="53171" x2="73828" y2="55605"/>
                        <a14:backgroundMark x1="74531" y1="51327" x2="68438" y2="55310"/>
                        <a14:backgroundMark x1="76641" y1="54204" x2="77813" y2="54572"/>
                        <a14:backgroundMark x1="55937" y1="51622" x2="55937" y2="51622"/>
                        <a14:backgroundMark x1="71016" y1="54425" x2="74844" y2="54425"/>
                        <a14:backgroundMark x1="72422" y1="53835" x2="74219" y2="54056"/>
                        <a14:backgroundMark x1="58125" y1="54720" x2="58594" y2="54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20" t="22391" r="19590" b="45154"/>
          <a:stretch/>
        </p:blipFill>
        <p:spPr bwMode="auto">
          <a:xfrm rot="380751">
            <a:off x="8712634" y="2944235"/>
            <a:ext cx="1831533" cy="175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4" descr="Flag of the United Arab Emirates - Wikipedia">
            <a:extLst>
              <a:ext uri="{FF2B5EF4-FFF2-40B4-BE49-F238E27FC236}">
                <a16:creationId xmlns:a16="http://schemas.microsoft.com/office/drawing/2014/main" id="{E836CE5A-35D4-4F30-9CF1-B10230D54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4661">
            <a:off x="10866042" y="6149044"/>
            <a:ext cx="536524" cy="26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: Rounded Corners 76">
            <a:hlinkClick r:id="rId24" action="ppaction://hlinksldjump"/>
            <a:extLst>
              <a:ext uri="{FF2B5EF4-FFF2-40B4-BE49-F238E27FC236}">
                <a16:creationId xmlns:a16="http://schemas.microsoft.com/office/drawing/2014/main" id="{28902937-FBA4-4160-954E-D9F4550EA691}"/>
              </a:ext>
            </a:extLst>
          </p:cNvPr>
          <p:cNvSpPr/>
          <p:nvPr/>
        </p:nvSpPr>
        <p:spPr>
          <a:xfrm>
            <a:off x="260760" y="5747656"/>
            <a:ext cx="2199412" cy="85886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انطلق !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731CDCB6-2351-4138-A8A6-BED7BC98C5B9}"/>
              </a:ext>
            </a:extLst>
          </p:cNvPr>
          <p:cNvSpPr/>
          <p:nvPr/>
        </p:nvSpPr>
        <p:spPr>
          <a:xfrm>
            <a:off x="0" y="240718"/>
            <a:ext cx="7675577" cy="2154198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التقويم البنائي</a:t>
            </a:r>
          </a:p>
          <a:p>
            <a:pPr algn="ctr"/>
            <a:r>
              <a:rPr lang="ar-AE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وقت التحدي </a:t>
            </a:r>
            <a:r>
              <a:rPr lang="ar-AE" sz="4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اسكشف</a:t>
            </a:r>
            <a:r>
              <a:rPr lang="ar-AE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الفضاء</a:t>
            </a:r>
            <a:r>
              <a:rPr lang="ar-AE" sz="8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endParaRPr lang="en-US" sz="8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8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4 -0.03357 L 0.0164 -0.03357 C 0.0207 -0.02987 0.025 -0.02547 0.02955 -0.022 C 0.03112 -0.02084 0.0332 -0.02107 0.03476 -0.01968 C 0.05065 -0.00556 0.0319 -0.01737 0.04401 -0.01042 C 0.0457 -0.00787 0.04726 -0.0051 0.04921 -0.00325 C 0.05156 -0.00093 0.05677 0.00185 0.05976 0.0037 C 0.06588 0.01088 0.06171 0.0074 0.07031 0.01064 C 0.07721 0.01342 0.07343 0.01296 0.07825 0.01296 L 0.07825 0.01296 " pathEditMode="relative" ptsTypes="AAAAAAAAAA">
                                      <p:cBhvr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8 -0.00787 L 0.0888 -0.00787 C 0.09739 -0.01899 0.10195 -0.02963 0.11106 -0.0338 C 0.11328 -0.03473 0.11549 -0.03519 0.1177 -0.03612 C 0.11901 -0.03774 0.12018 -0.03959 0.12161 -0.04075 C 0.12278 -0.0419 0.12434 -0.0419 0.12552 -0.04306 C 0.12851 -0.04584 0.1289 -0.04676 0.13086 -0.05 L 0.13086 -0.05 " pathEditMode="relative" ptsTypes="AAAAAAAA">
                                      <p:cBhvr>
                                        <p:cTn id="2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5 -0.05232 L 0.1375 -0.05232 C 0.14088 -0.05487 0.14466 -0.05649 0.14791 -0.0595 C 0.15078 -0.06204 0.15586 -0.06875 0.15586 -0.06875 C 0.15755 -0.07338 0.15859 -0.07732 0.16106 -0.08056 C 0.16367 -0.08403 0.16679 -0.08588 0.16901 -0.08982 C 0.17526 -0.10116 0.16757 -0.08681 0.17421 -0.10162 C 0.17421 -0.10162 0.17942 -0.11088 0.17955 -0.11088 L 0.17955 -0.11088 " pathEditMode="relative" ptsTypes="AAAAAAAAA">
                                      <p:cBhvr>
                                        <p:cTn id="3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14 -0.12246 L 0.1914 -0.12246 C 0.19309 -0.12871 0.19505 -0.13496 0.19661 -0.14121 C 0.20039 -0.15695 0.19856 -0.15625 0.20195 -0.17408 C 0.20377 -0.18403 0.20286 -0.17871 0.20455 -0.19051 C 0.20507 -0.19862 0.20612 -0.21459 0.20716 -0.22315 C 0.2082 -0.23102 0.20729 -0.2301 0.20989 -0.2301 L 0.20989 -0.2301 L 0.20989 -0.2301 " pathEditMode="relative" ptsTypes="AAAAAAAAA">
                                      <p:cBhvr>
                                        <p:cTn id="4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989 -0.23009 L 0.20989 -0.22963 C 0.21341 -0.23356 0.21744 -0.23634 0.2207 -0.24074 C 0.23216 -0.25602 0.2151 -0.24328 0.2276 -0.25115 C 0.23294 -0.2618 0.22734 -0.25231 0.23437 -0.25949 C 0.23593 -0.26065 0.23724 -0.2625 0.23867 -0.26458 C 0.23958 -0.2662 0.2401 -0.26875 0.24127 -0.2699 C 0.24388 -0.27245 0.24961 -0.27523 0.24961 -0.27477 C 0.25325 -0.29629 0.24778 -0.27176 0.25507 -0.28588 C 0.26237 -0.3 0.24961 -0.28935 0.26067 -0.29629 C 0.26419 -0.31759 0.25872 -0.29305 0.26601 -0.30717 C 0.26705 -0.30902 0.2664 -0.31296 0.26744 -0.31504 C 0.26849 -0.31736 0.27018 -0.31852 0.27148 -0.32014 L 0.27304 -0.32801 L 0.27304 -0.32777 " pathEditMode="relative" rAng="0" ptsTypes="AAAAAAAAAAAAAAA">
                                      <p:cBhvr>
                                        <p:cTn id="5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" y="-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304 -0.32778 L 0.27304 -0.32755 C 0.27747 -0.32801 0.28203 -0.32801 0.28658 -0.32824 C 0.29648 -0.32894 0.29127 -0.32894 0.29778 -0.3301 C 0.30599 -0.33172 0.29687 -0.3294 0.3052 -0.33172 C 0.30703 -0.33218 0.30859 -0.33264 0.31028 -0.3331 C 0.31106 -0.33334 0.31184 -0.3338 0.31276 -0.33403 C 0.32096 -0.33635 0.31549 -0.33426 0.31914 -0.33542 L 0.31914 -0.33542 " pathEditMode="relative" rAng="0" ptsTypes="AAAAAAAAA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914 -0.33519 L 0.31914 -0.33495 C 0.32148 -0.33889 0.32396 -0.34329 0.32656 -0.34607 C 0.32864 -0.34838 0.33307 -0.35046 0.33307 -0.35023 C 0.3345 -0.35347 0.33555 -0.35787 0.33737 -0.35926 C 0.34088 -0.36134 0.34101 -0.36088 0.34401 -0.36551 C 0.34466 -0.3669 0.34531 -0.36898 0.34609 -0.36991 C 0.34818 -0.37199 0.3526 -0.37431 0.3526 -0.37407 C 0.35338 -0.37569 0.3539 -0.37755 0.35482 -0.3787 C 0.35573 -0.37963 0.35729 -0.37894 0.35807 -0.38079 C 0.3668 -0.39792 0.35833 -0.39097 0.36562 -0.39583 C 0.36888 -0.40232 0.36888 -0.40023 0.36354 -0.40023 L 0.36354 -0.4 " pathEditMode="relative" rAng="0" ptsTypes="AAAAAAAAAAAAA">
                                      <p:cBhvr>
                                        <p:cTn id="7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5" y="-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112 -0.3919 L 0.38112 -0.3919 C 0.3888 -0.39352 0.39088 -0.39375 0.39817 -0.39584 L 0.41106 -0.39954 L 0.41744 -0.40348 L 0.4207 -0.40533 L 0.43033 -0.41667 L 0.43359 -0.42061 L 0.43997 -0.43774 C 0.44075 -0.43959 0.44101 -0.44213 0.44218 -0.44329 C 0.44921 -0.45186 0.44622 -0.44885 0.45078 -0.45278 L 0.45078 -0.45278 L 0.45078 -0.45278 " pathEditMode="relative" ptsTypes="AAAAAAAAAAAAA">
                                      <p:cBhvr>
                                        <p:cTn id="8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078 -0.45278 L 0.45078 -0.45232 C 0.45351 -0.45486 0.45625 -0.45695 0.45911 -0.45857 C 0.46041 -0.45949 0.46198 -0.45949 0.46328 -0.46042 C 0.46419 -0.46134 0.46484 -0.46366 0.46588 -0.46458 C 0.472 -0.4706 0.46653 -0.46134 0.47252 -0.47037 C 0.47669 -0.47616 0.47513 -0.47546 0.47851 -0.48195 C 0.48008 -0.48542 0.48177 -0.48866 0.48346 -0.49167 C 0.48437 -0.49329 0.48502 -0.49514 0.48607 -0.4956 C 0.48763 -0.49653 0.48945 -0.4956 0.49101 -0.4956 L 0.49206 -0.4956 " pathEditMode="relative" rAng="0" ptsTypes="AAAAAAAAAAA">
                                      <p:cBhvr>
                                        <p:cTn id="9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" y="-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51 -0.48311 L 0.5151 -0.48311 C 0.5707 -0.55116 0.50677 -0.47176 0.54934 -0.52848 C 0.55299 -0.53334 0.5569 -0.53774 0.5608 -0.5419 C 0.56328 -0.54445 0.56588 -0.5463 0.56836 -0.54885 C 0.57057 -0.55093 0.57265 -0.55325 0.57474 -0.55556 C 0.57903 -0.56528 0.58606 -0.57269 0.5875 -0.58496 L 0.5888 -0.59607 L 0.5888 -0.59607 " pathEditMode="relative" ptsTypes="AAAAAAAAA">
                                      <p:cBhvr>
                                        <p:cTn id="10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audio>
              <p:cMediaNode vol="2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repeatCount="indefinite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repeatCount="1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34186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70" grpId="0" animBg="1"/>
      <p:bldP spid="72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8870FCB-DEE9-4A95-9D6C-8BB1267C00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62"/>
          <a:stretch/>
        </p:blipFill>
        <p:spPr>
          <a:xfrm>
            <a:off x="5966085" y="0"/>
            <a:ext cx="6225915" cy="68704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FFAFB0-D3A1-4618-848A-C4380107D4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62" r="1386"/>
          <a:stretch/>
        </p:blipFill>
        <p:spPr>
          <a:xfrm>
            <a:off x="0" y="0"/>
            <a:ext cx="5966085" cy="6870437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8BA954E-1BED-4D31-A793-ECD8C5E89BEC}"/>
              </a:ext>
            </a:extLst>
          </p:cNvPr>
          <p:cNvSpPr/>
          <p:nvPr/>
        </p:nvSpPr>
        <p:spPr>
          <a:xfrm>
            <a:off x="-190500" y="-203200"/>
            <a:ext cx="11333893" cy="7487998"/>
          </a:xfrm>
          <a:custGeom>
            <a:avLst/>
            <a:gdLst>
              <a:gd name="connsiteX0" fmla="*/ 0 w 11333893"/>
              <a:gd name="connsiteY0" fmla="*/ 243732 h 7487998"/>
              <a:gd name="connsiteX1" fmla="*/ 145465 w 11333893"/>
              <a:gd name="connsiteY1" fmla="*/ 162488 h 7487998"/>
              <a:gd name="connsiteX2" fmla="*/ 203652 w 11333893"/>
              <a:gd name="connsiteY2" fmla="*/ 148947 h 7487998"/>
              <a:gd name="connsiteX3" fmla="*/ 320024 w 11333893"/>
              <a:gd name="connsiteY3" fmla="*/ 94784 h 7487998"/>
              <a:gd name="connsiteX4" fmla="*/ 421851 w 11333893"/>
              <a:gd name="connsiteY4" fmla="*/ 67703 h 7487998"/>
              <a:gd name="connsiteX5" fmla="*/ 509130 w 11333893"/>
              <a:gd name="connsiteY5" fmla="*/ 27081 h 7487998"/>
              <a:gd name="connsiteX6" fmla="*/ 727329 w 11333893"/>
              <a:gd name="connsiteY6" fmla="*/ 0 h 7487998"/>
              <a:gd name="connsiteX7" fmla="*/ 1483752 w 11333893"/>
              <a:gd name="connsiteY7" fmla="*/ 27081 h 7487998"/>
              <a:gd name="connsiteX8" fmla="*/ 1585578 w 11333893"/>
              <a:gd name="connsiteY8" fmla="*/ 54162 h 7487998"/>
              <a:gd name="connsiteX9" fmla="*/ 1672857 w 11333893"/>
              <a:gd name="connsiteY9" fmla="*/ 67703 h 7487998"/>
              <a:gd name="connsiteX10" fmla="*/ 1847416 w 11333893"/>
              <a:gd name="connsiteY10" fmla="*/ 121866 h 7487998"/>
              <a:gd name="connsiteX11" fmla="*/ 1949243 w 11333893"/>
              <a:gd name="connsiteY11" fmla="*/ 189569 h 7487998"/>
              <a:gd name="connsiteX12" fmla="*/ 2167441 w 11333893"/>
              <a:gd name="connsiteY12" fmla="*/ 257272 h 7487998"/>
              <a:gd name="connsiteX13" fmla="*/ 2298361 w 11333893"/>
              <a:gd name="connsiteY13" fmla="*/ 311435 h 7487998"/>
              <a:gd name="connsiteX14" fmla="*/ 2400187 w 11333893"/>
              <a:gd name="connsiteY14" fmla="*/ 338517 h 7487998"/>
              <a:gd name="connsiteX15" fmla="*/ 2545653 w 11333893"/>
              <a:gd name="connsiteY15" fmla="*/ 392679 h 7487998"/>
              <a:gd name="connsiteX16" fmla="*/ 2822038 w 11333893"/>
              <a:gd name="connsiteY16" fmla="*/ 473923 h 7487998"/>
              <a:gd name="connsiteX17" fmla="*/ 3098423 w 11333893"/>
              <a:gd name="connsiteY17" fmla="*/ 541627 h 7487998"/>
              <a:gd name="connsiteX18" fmla="*/ 3403902 w 11333893"/>
              <a:gd name="connsiteY18" fmla="*/ 663493 h 7487998"/>
              <a:gd name="connsiteX19" fmla="*/ 3462088 w 11333893"/>
              <a:gd name="connsiteY19" fmla="*/ 704115 h 7487998"/>
              <a:gd name="connsiteX20" fmla="*/ 3898486 w 11333893"/>
              <a:gd name="connsiteY20" fmla="*/ 839522 h 7487998"/>
              <a:gd name="connsiteX21" fmla="*/ 3956672 w 11333893"/>
              <a:gd name="connsiteY21" fmla="*/ 907225 h 7487998"/>
              <a:gd name="connsiteX22" fmla="*/ 4073045 w 11333893"/>
              <a:gd name="connsiteY22" fmla="*/ 961388 h 7487998"/>
              <a:gd name="connsiteX23" fmla="*/ 4160324 w 11333893"/>
              <a:gd name="connsiteY23" fmla="*/ 1015551 h 7487998"/>
              <a:gd name="connsiteX24" fmla="*/ 4276697 w 11333893"/>
              <a:gd name="connsiteY24" fmla="*/ 1096795 h 7487998"/>
              <a:gd name="connsiteX25" fmla="*/ 4407616 w 11333893"/>
              <a:gd name="connsiteY25" fmla="*/ 1137417 h 7487998"/>
              <a:gd name="connsiteX26" fmla="*/ 4509442 w 11333893"/>
              <a:gd name="connsiteY26" fmla="*/ 1178039 h 7487998"/>
              <a:gd name="connsiteX27" fmla="*/ 4596722 w 11333893"/>
              <a:gd name="connsiteY27" fmla="*/ 1232202 h 7487998"/>
              <a:gd name="connsiteX28" fmla="*/ 4829467 w 11333893"/>
              <a:gd name="connsiteY28" fmla="*/ 1326986 h 7487998"/>
              <a:gd name="connsiteX29" fmla="*/ 4902200 w 11333893"/>
              <a:gd name="connsiteY29" fmla="*/ 1354068 h 7487998"/>
              <a:gd name="connsiteX30" fmla="*/ 4989480 w 11333893"/>
              <a:gd name="connsiteY30" fmla="*/ 1381149 h 7487998"/>
              <a:gd name="connsiteX31" fmla="*/ 5236772 w 11333893"/>
              <a:gd name="connsiteY31" fmla="*/ 1448853 h 7487998"/>
              <a:gd name="connsiteX32" fmla="*/ 5425878 w 11333893"/>
              <a:gd name="connsiteY32" fmla="*/ 1503015 h 7487998"/>
              <a:gd name="connsiteX33" fmla="*/ 5731356 w 11333893"/>
              <a:gd name="connsiteY33" fmla="*/ 1584259 h 7487998"/>
              <a:gd name="connsiteX34" fmla="*/ 6051381 w 11333893"/>
              <a:gd name="connsiteY34" fmla="*/ 1611341 h 7487998"/>
              <a:gd name="connsiteX35" fmla="*/ 6327766 w 11333893"/>
              <a:gd name="connsiteY35" fmla="*/ 1597800 h 7487998"/>
              <a:gd name="connsiteX36" fmla="*/ 6400499 w 11333893"/>
              <a:gd name="connsiteY36" fmla="*/ 1570719 h 7487998"/>
              <a:gd name="connsiteX37" fmla="*/ 6560512 w 11333893"/>
              <a:gd name="connsiteY37" fmla="*/ 1543637 h 7487998"/>
              <a:gd name="connsiteX38" fmla="*/ 6691431 w 11333893"/>
              <a:gd name="connsiteY38" fmla="*/ 1489475 h 7487998"/>
              <a:gd name="connsiteX39" fmla="*/ 6735071 w 11333893"/>
              <a:gd name="connsiteY39" fmla="*/ 1462393 h 7487998"/>
              <a:gd name="connsiteX40" fmla="*/ 6865990 w 11333893"/>
              <a:gd name="connsiteY40" fmla="*/ 1448853 h 7487998"/>
              <a:gd name="connsiteX41" fmla="*/ 6982363 w 11333893"/>
              <a:gd name="connsiteY41" fmla="*/ 1435312 h 7487998"/>
              <a:gd name="connsiteX42" fmla="*/ 7418760 w 11333893"/>
              <a:gd name="connsiteY42" fmla="*/ 1462393 h 7487998"/>
              <a:gd name="connsiteX43" fmla="*/ 7491493 w 11333893"/>
              <a:gd name="connsiteY43" fmla="*/ 1475934 h 7487998"/>
              <a:gd name="connsiteX44" fmla="*/ 7666052 w 11333893"/>
              <a:gd name="connsiteY44" fmla="*/ 1543637 h 7487998"/>
              <a:gd name="connsiteX45" fmla="*/ 7724239 w 11333893"/>
              <a:gd name="connsiteY45" fmla="*/ 1584259 h 7487998"/>
              <a:gd name="connsiteX46" fmla="*/ 7782425 w 11333893"/>
              <a:gd name="connsiteY46" fmla="*/ 1597800 h 7487998"/>
              <a:gd name="connsiteX47" fmla="*/ 7855158 w 11333893"/>
              <a:gd name="connsiteY47" fmla="*/ 1624882 h 7487998"/>
              <a:gd name="connsiteX48" fmla="*/ 7898798 w 11333893"/>
              <a:gd name="connsiteY48" fmla="*/ 1665504 h 7487998"/>
              <a:gd name="connsiteX49" fmla="*/ 8015170 w 11333893"/>
              <a:gd name="connsiteY49" fmla="*/ 1719666 h 7487998"/>
              <a:gd name="connsiteX50" fmla="*/ 8160636 w 11333893"/>
              <a:gd name="connsiteY50" fmla="*/ 1800910 h 7487998"/>
              <a:gd name="connsiteX51" fmla="*/ 8218823 w 11333893"/>
              <a:gd name="connsiteY51" fmla="*/ 1841532 h 7487998"/>
              <a:gd name="connsiteX52" fmla="*/ 8291556 w 11333893"/>
              <a:gd name="connsiteY52" fmla="*/ 1882155 h 7487998"/>
              <a:gd name="connsiteX53" fmla="*/ 8495208 w 11333893"/>
              <a:gd name="connsiteY53" fmla="*/ 2017561 h 7487998"/>
              <a:gd name="connsiteX54" fmla="*/ 8597034 w 11333893"/>
              <a:gd name="connsiteY54" fmla="*/ 2058183 h 7487998"/>
              <a:gd name="connsiteX55" fmla="*/ 8684314 w 11333893"/>
              <a:gd name="connsiteY55" fmla="*/ 2125887 h 7487998"/>
              <a:gd name="connsiteX56" fmla="*/ 8815233 w 11333893"/>
              <a:gd name="connsiteY56" fmla="*/ 2193590 h 7487998"/>
              <a:gd name="connsiteX57" fmla="*/ 8975245 w 11333893"/>
              <a:gd name="connsiteY57" fmla="*/ 2274834 h 7487998"/>
              <a:gd name="connsiteX58" fmla="*/ 9091618 w 11333893"/>
              <a:gd name="connsiteY58" fmla="*/ 2328997 h 7487998"/>
              <a:gd name="connsiteX59" fmla="*/ 9135258 w 11333893"/>
              <a:gd name="connsiteY59" fmla="*/ 2369619 h 7487998"/>
              <a:gd name="connsiteX60" fmla="*/ 9237084 w 11333893"/>
              <a:gd name="connsiteY60" fmla="*/ 2396700 h 7487998"/>
              <a:gd name="connsiteX61" fmla="*/ 9353457 w 11333893"/>
              <a:gd name="connsiteY61" fmla="*/ 2423782 h 7487998"/>
              <a:gd name="connsiteX62" fmla="*/ 9411643 w 11333893"/>
              <a:gd name="connsiteY62" fmla="*/ 2437323 h 7487998"/>
              <a:gd name="connsiteX63" fmla="*/ 9528016 w 11333893"/>
              <a:gd name="connsiteY63" fmla="*/ 2450863 h 7487998"/>
              <a:gd name="connsiteX64" fmla="*/ 9571656 w 11333893"/>
              <a:gd name="connsiteY64" fmla="*/ 2477945 h 7487998"/>
              <a:gd name="connsiteX65" fmla="*/ 9615295 w 11333893"/>
              <a:gd name="connsiteY65" fmla="*/ 2491485 h 7487998"/>
              <a:gd name="connsiteX66" fmla="*/ 9644389 w 11333893"/>
              <a:gd name="connsiteY66" fmla="*/ 2545648 h 7487998"/>
              <a:gd name="connsiteX67" fmla="*/ 9658935 w 11333893"/>
              <a:gd name="connsiteY67" fmla="*/ 2613351 h 7487998"/>
              <a:gd name="connsiteX68" fmla="*/ 9833494 w 11333893"/>
              <a:gd name="connsiteY68" fmla="*/ 2816462 h 7487998"/>
              <a:gd name="connsiteX69" fmla="*/ 9891681 w 11333893"/>
              <a:gd name="connsiteY69" fmla="*/ 2884165 h 7487998"/>
              <a:gd name="connsiteX70" fmla="*/ 9949867 w 11333893"/>
              <a:gd name="connsiteY70" fmla="*/ 2951869 h 7487998"/>
              <a:gd name="connsiteX71" fmla="*/ 9964414 w 11333893"/>
              <a:gd name="connsiteY71" fmla="*/ 3019572 h 7487998"/>
              <a:gd name="connsiteX72" fmla="*/ 9993507 w 11333893"/>
              <a:gd name="connsiteY72" fmla="*/ 3060194 h 7487998"/>
              <a:gd name="connsiteX73" fmla="*/ 10008053 w 11333893"/>
              <a:gd name="connsiteY73" fmla="*/ 3100816 h 7487998"/>
              <a:gd name="connsiteX74" fmla="*/ 10037146 w 11333893"/>
              <a:gd name="connsiteY74" fmla="*/ 3141438 h 7487998"/>
              <a:gd name="connsiteX75" fmla="*/ 10124426 w 11333893"/>
              <a:gd name="connsiteY75" fmla="*/ 3276845 h 7487998"/>
              <a:gd name="connsiteX76" fmla="*/ 10182612 w 11333893"/>
              <a:gd name="connsiteY76" fmla="*/ 3358089 h 7487998"/>
              <a:gd name="connsiteX77" fmla="*/ 10240799 w 11333893"/>
              <a:gd name="connsiteY77" fmla="*/ 3452874 h 7487998"/>
              <a:gd name="connsiteX78" fmla="*/ 10269892 w 11333893"/>
              <a:gd name="connsiteY78" fmla="*/ 3507037 h 7487998"/>
              <a:gd name="connsiteX79" fmla="*/ 10371718 w 11333893"/>
              <a:gd name="connsiteY79" fmla="*/ 3601821 h 7487998"/>
              <a:gd name="connsiteX80" fmla="*/ 10400811 w 11333893"/>
              <a:gd name="connsiteY80" fmla="*/ 3642443 h 7487998"/>
              <a:gd name="connsiteX81" fmla="*/ 10502637 w 11333893"/>
              <a:gd name="connsiteY81" fmla="*/ 3696606 h 7487998"/>
              <a:gd name="connsiteX82" fmla="*/ 10575370 w 11333893"/>
              <a:gd name="connsiteY82" fmla="*/ 3750769 h 7487998"/>
              <a:gd name="connsiteX83" fmla="*/ 10633557 w 11333893"/>
              <a:gd name="connsiteY83" fmla="*/ 3764310 h 7487998"/>
              <a:gd name="connsiteX84" fmla="*/ 10779023 w 11333893"/>
              <a:gd name="connsiteY84" fmla="*/ 3804932 h 7487998"/>
              <a:gd name="connsiteX85" fmla="*/ 10822662 w 11333893"/>
              <a:gd name="connsiteY85" fmla="*/ 3940338 h 7487998"/>
              <a:gd name="connsiteX86" fmla="*/ 10924488 w 11333893"/>
              <a:gd name="connsiteY86" fmla="*/ 4021583 h 7487998"/>
              <a:gd name="connsiteX87" fmla="*/ 11011768 w 11333893"/>
              <a:gd name="connsiteY87" fmla="*/ 4143449 h 7487998"/>
              <a:gd name="connsiteX88" fmla="*/ 11084501 w 11333893"/>
              <a:gd name="connsiteY88" fmla="*/ 4197611 h 7487998"/>
              <a:gd name="connsiteX89" fmla="*/ 11229967 w 11333893"/>
              <a:gd name="connsiteY89" fmla="*/ 4292396 h 7487998"/>
              <a:gd name="connsiteX90" fmla="*/ 11273607 w 11333893"/>
              <a:gd name="connsiteY90" fmla="*/ 4319478 h 7487998"/>
              <a:gd name="connsiteX91" fmla="*/ 11317246 w 11333893"/>
              <a:gd name="connsiteY91" fmla="*/ 4333018 h 7487998"/>
              <a:gd name="connsiteX92" fmla="*/ 11215420 w 11333893"/>
              <a:gd name="connsiteY92" fmla="*/ 4468425 h 7487998"/>
              <a:gd name="connsiteX93" fmla="*/ 10939035 w 11333893"/>
              <a:gd name="connsiteY93" fmla="*/ 4590291 h 7487998"/>
              <a:gd name="connsiteX94" fmla="*/ 10662650 w 11333893"/>
              <a:gd name="connsiteY94" fmla="*/ 4752779 h 7487998"/>
              <a:gd name="connsiteX95" fmla="*/ 10575370 w 11333893"/>
              <a:gd name="connsiteY95" fmla="*/ 4793401 h 7487998"/>
              <a:gd name="connsiteX96" fmla="*/ 10429904 w 11333893"/>
              <a:gd name="connsiteY96" fmla="*/ 4847564 h 7487998"/>
              <a:gd name="connsiteX97" fmla="*/ 10284439 w 11333893"/>
              <a:gd name="connsiteY97" fmla="*/ 4969430 h 7487998"/>
              <a:gd name="connsiteX98" fmla="*/ 10211706 w 11333893"/>
              <a:gd name="connsiteY98" fmla="*/ 5010052 h 7487998"/>
              <a:gd name="connsiteX99" fmla="*/ 10066240 w 11333893"/>
              <a:gd name="connsiteY99" fmla="*/ 5118378 h 7487998"/>
              <a:gd name="connsiteX100" fmla="*/ 9978960 w 11333893"/>
              <a:gd name="connsiteY100" fmla="*/ 5199622 h 7487998"/>
              <a:gd name="connsiteX101" fmla="*/ 9862587 w 11333893"/>
              <a:gd name="connsiteY101" fmla="*/ 5294407 h 7487998"/>
              <a:gd name="connsiteX102" fmla="*/ 9760761 w 11333893"/>
              <a:gd name="connsiteY102" fmla="*/ 5389192 h 7487998"/>
              <a:gd name="connsiteX103" fmla="*/ 9688028 w 11333893"/>
              <a:gd name="connsiteY103" fmla="*/ 5429814 h 7487998"/>
              <a:gd name="connsiteX104" fmla="*/ 9615295 w 11333893"/>
              <a:gd name="connsiteY104" fmla="*/ 5497517 h 7487998"/>
              <a:gd name="connsiteX105" fmla="*/ 9440736 w 11333893"/>
              <a:gd name="connsiteY105" fmla="*/ 5632924 h 7487998"/>
              <a:gd name="connsiteX106" fmla="*/ 9309817 w 11333893"/>
              <a:gd name="connsiteY106" fmla="*/ 5795412 h 7487998"/>
              <a:gd name="connsiteX107" fmla="*/ 9207991 w 11333893"/>
              <a:gd name="connsiteY107" fmla="*/ 5863115 h 7487998"/>
              <a:gd name="connsiteX108" fmla="*/ 8873419 w 11333893"/>
              <a:gd name="connsiteY108" fmla="*/ 5984982 h 7487998"/>
              <a:gd name="connsiteX109" fmla="*/ 8393382 w 11333893"/>
              <a:gd name="connsiteY109" fmla="*/ 5944360 h 7487998"/>
              <a:gd name="connsiteX110" fmla="*/ 8160636 w 11333893"/>
              <a:gd name="connsiteY110" fmla="*/ 5890197 h 7487998"/>
              <a:gd name="connsiteX111" fmla="*/ 7942438 w 11333893"/>
              <a:gd name="connsiteY111" fmla="*/ 5863115 h 7487998"/>
              <a:gd name="connsiteX112" fmla="*/ 7651506 w 11333893"/>
              <a:gd name="connsiteY112" fmla="*/ 5781871 h 7487998"/>
              <a:gd name="connsiteX113" fmla="*/ 7200561 w 11333893"/>
              <a:gd name="connsiteY113" fmla="*/ 5808953 h 7487998"/>
              <a:gd name="connsiteX114" fmla="*/ 7026002 w 11333893"/>
              <a:gd name="connsiteY114" fmla="*/ 5903738 h 7487998"/>
              <a:gd name="connsiteX115" fmla="*/ 6967816 w 11333893"/>
              <a:gd name="connsiteY115" fmla="*/ 5930819 h 7487998"/>
              <a:gd name="connsiteX116" fmla="*/ 6880536 w 11333893"/>
              <a:gd name="connsiteY116" fmla="*/ 5984982 h 7487998"/>
              <a:gd name="connsiteX117" fmla="*/ 6822350 w 11333893"/>
              <a:gd name="connsiteY117" fmla="*/ 6012063 h 7487998"/>
              <a:gd name="connsiteX118" fmla="*/ 6720524 w 11333893"/>
              <a:gd name="connsiteY118" fmla="*/ 6066226 h 7487998"/>
              <a:gd name="connsiteX119" fmla="*/ 6618698 w 11333893"/>
              <a:gd name="connsiteY119" fmla="*/ 6161011 h 7487998"/>
              <a:gd name="connsiteX120" fmla="*/ 6531418 w 11333893"/>
              <a:gd name="connsiteY120" fmla="*/ 6188092 h 7487998"/>
              <a:gd name="connsiteX121" fmla="*/ 6415046 w 11333893"/>
              <a:gd name="connsiteY121" fmla="*/ 6228714 h 7487998"/>
              <a:gd name="connsiteX122" fmla="*/ 6356859 w 11333893"/>
              <a:gd name="connsiteY122" fmla="*/ 6242255 h 7487998"/>
              <a:gd name="connsiteX123" fmla="*/ 6167754 w 11333893"/>
              <a:gd name="connsiteY123" fmla="*/ 6296417 h 7487998"/>
              <a:gd name="connsiteX124" fmla="*/ 6022288 w 11333893"/>
              <a:gd name="connsiteY124" fmla="*/ 6309958 h 7487998"/>
              <a:gd name="connsiteX125" fmla="*/ 5818635 w 11333893"/>
              <a:gd name="connsiteY125" fmla="*/ 6364121 h 7487998"/>
              <a:gd name="connsiteX126" fmla="*/ 5629530 w 11333893"/>
              <a:gd name="connsiteY126" fmla="*/ 6377661 h 7487998"/>
              <a:gd name="connsiteX127" fmla="*/ 5440424 w 11333893"/>
              <a:gd name="connsiteY127" fmla="*/ 6404743 h 7487998"/>
              <a:gd name="connsiteX128" fmla="*/ 4567629 w 11333893"/>
              <a:gd name="connsiteY128" fmla="*/ 6418283 h 7487998"/>
              <a:gd name="connsiteX129" fmla="*/ 4422163 w 11333893"/>
              <a:gd name="connsiteY129" fmla="*/ 6458906 h 7487998"/>
              <a:gd name="connsiteX130" fmla="*/ 4320337 w 11333893"/>
              <a:gd name="connsiteY130" fmla="*/ 6553690 h 7487998"/>
              <a:gd name="connsiteX131" fmla="*/ 4291244 w 11333893"/>
              <a:gd name="connsiteY131" fmla="*/ 6594312 h 7487998"/>
              <a:gd name="connsiteX132" fmla="*/ 4174871 w 11333893"/>
              <a:gd name="connsiteY132" fmla="*/ 6675556 h 7487998"/>
              <a:gd name="connsiteX133" fmla="*/ 4116684 w 11333893"/>
              <a:gd name="connsiteY133" fmla="*/ 6689097 h 7487998"/>
              <a:gd name="connsiteX134" fmla="*/ 3200249 w 11333893"/>
              <a:gd name="connsiteY134" fmla="*/ 6662016 h 7487998"/>
              <a:gd name="connsiteX135" fmla="*/ 3098423 w 11333893"/>
              <a:gd name="connsiteY135" fmla="*/ 6648475 h 7487998"/>
              <a:gd name="connsiteX136" fmla="*/ 3025690 w 11333893"/>
              <a:gd name="connsiteY136" fmla="*/ 6621394 h 7487998"/>
              <a:gd name="connsiteX137" fmla="*/ 2720212 w 11333893"/>
              <a:gd name="connsiteY137" fmla="*/ 6621394 h 7487998"/>
              <a:gd name="connsiteX138" fmla="*/ 2662025 w 11333893"/>
              <a:gd name="connsiteY138" fmla="*/ 6648475 h 7487998"/>
              <a:gd name="connsiteX139" fmla="*/ 2589292 w 11333893"/>
              <a:gd name="connsiteY139" fmla="*/ 6729719 h 7487998"/>
              <a:gd name="connsiteX140" fmla="*/ 2545653 w 11333893"/>
              <a:gd name="connsiteY140" fmla="*/ 6797423 h 7487998"/>
              <a:gd name="connsiteX141" fmla="*/ 2502013 w 11333893"/>
              <a:gd name="connsiteY141" fmla="*/ 6824504 h 7487998"/>
              <a:gd name="connsiteX142" fmla="*/ 2458373 w 11333893"/>
              <a:gd name="connsiteY142" fmla="*/ 6878667 h 7487998"/>
              <a:gd name="connsiteX143" fmla="*/ 2283814 w 11333893"/>
              <a:gd name="connsiteY143" fmla="*/ 6986992 h 7487998"/>
              <a:gd name="connsiteX144" fmla="*/ 2240174 w 11333893"/>
              <a:gd name="connsiteY144" fmla="*/ 7014074 h 7487998"/>
              <a:gd name="connsiteX145" fmla="*/ 2152895 w 11333893"/>
              <a:gd name="connsiteY145" fmla="*/ 7027614 h 7487998"/>
              <a:gd name="connsiteX146" fmla="*/ 2080162 w 11333893"/>
              <a:gd name="connsiteY146" fmla="*/ 7041155 h 7487998"/>
              <a:gd name="connsiteX147" fmla="*/ 1666748 w 11333893"/>
              <a:gd name="connsiteY147" fmla="*/ 7027885 h 7487998"/>
              <a:gd name="connsiteX148" fmla="*/ 1236460 w 11333893"/>
              <a:gd name="connsiteY148" fmla="*/ 7014074 h 7487998"/>
              <a:gd name="connsiteX149" fmla="*/ 1163727 w 11333893"/>
              <a:gd name="connsiteY149" fmla="*/ 7000533 h 7487998"/>
              <a:gd name="connsiteX150" fmla="*/ 901888 w 11333893"/>
              <a:gd name="connsiteY150" fmla="*/ 7014074 h 7487998"/>
              <a:gd name="connsiteX151" fmla="*/ 814609 w 11333893"/>
              <a:gd name="connsiteY151" fmla="*/ 7081777 h 7487998"/>
              <a:gd name="connsiteX152" fmla="*/ 770969 w 11333893"/>
              <a:gd name="connsiteY152" fmla="*/ 7095318 h 7487998"/>
              <a:gd name="connsiteX153" fmla="*/ 712782 w 11333893"/>
              <a:gd name="connsiteY153" fmla="*/ 7149480 h 7487998"/>
              <a:gd name="connsiteX154" fmla="*/ 654596 w 11333893"/>
              <a:gd name="connsiteY154" fmla="*/ 7163021 h 7487998"/>
              <a:gd name="connsiteX155" fmla="*/ 596410 w 11333893"/>
              <a:gd name="connsiteY155" fmla="*/ 7190102 h 7487998"/>
              <a:gd name="connsiteX156" fmla="*/ 552770 w 11333893"/>
              <a:gd name="connsiteY156" fmla="*/ 7217184 h 7487998"/>
              <a:gd name="connsiteX157" fmla="*/ 509130 w 11333893"/>
              <a:gd name="connsiteY157" fmla="*/ 7230725 h 7487998"/>
              <a:gd name="connsiteX158" fmla="*/ 465490 w 11333893"/>
              <a:gd name="connsiteY158" fmla="*/ 7257806 h 7487998"/>
              <a:gd name="connsiteX159" fmla="*/ 407304 w 11333893"/>
              <a:gd name="connsiteY159" fmla="*/ 7284887 h 7487998"/>
              <a:gd name="connsiteX160" fmla="*/ 334571 w 11333893"/>
              <a:gd name="connsiteY160" fmla="*/ 7325509 h 7487998"/>
              <a:gd name="connsiteX161" fmla="*/ 218198 w 11333893"/>
              <a:gd name="connsiteY161" fmla="*/ 7447375 h 7487998"/>
              <a:gd name="connsiteX162" fmla="*/ 174559 w 11333893"/>
              <a:gd name="connsiteY162" fmla="*/ 7460916 h 7487998"/>
              <a:gd name="connsiteX163" fmla="*/ 116372 w 11333893"/>
              <a:gd name="connsiteY163" fmla="*/ 7487997 h 748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11333893" h="7487998" fill="none" extrusionOk="0">
                <a:moveTo>
                  <a:pt x="0" y="243732"/>
                </a:moveTo>
                <a:cubicBezTo>
                  <a:pt x="233872" y="205909"/>
                  <a:pt x="-70400" y="289009"/>
                  <a:pt x="145465" y="162488"/>
                </a:cubicBezTo>
                <a:cubicBezTo>
                  <a:pt x="162663" y="148547"/>
                  <a:pt x="180572" y="154596"/>
                  <a:pt x="203652" y="148947"/>
                </a:cubicBezTo>
                <a:cubicBezTo>
                  <a:pt x="243544" y="140835"/>
                  <a:pt x="281851" y="108355"/>
                  <a:pt x="320024" y="94784"/>
                </a:cubicBezTo>
                <a:cubicBezTo>
                  <a:pt x="355701" y="89266"/>
                  <a:pt x="391141" y="76970"/>
                  <a:pt x="421851" y="67703"/>
                </a:cubicBezTo>
                <a:cubicBezTo>
                  <a:pt x="455520" y="58753"/>
                  <a:pt x="477183" y="36181"/>
                  <a:pt x="509130" y="27081"/>
                </a:cubicBezTo>
                <a:cubicBezTo>
                  <a:pt x="573364" y="4054"/>
                  <a:pt x="642743" y="-2065"/>
                  <a:pt x="727329" y="0"/>
                </a:cubicBezTo>
                <a:cubicBezTo>
                  <a:pt x="981355" y="62775"/>
                  <a:pt x="1235717" y="21595"/>
                  <a:pt x="1483752" y="27081"/>
                </a:cubicBezTo>
                <a:cubicBezTo>
                  <a:pt x="1521471" y="34581"/>
                  <a:pt x="1553065" y="46652"/>
                  <a:pt x="1585578" y="54162"/>
                </a:cubicBezTo>
                <a:cubicBezTo>
                  <a:pt x="1612077" y="63586"/>
                  <a:pt x="1645694" y="61267"/>
                  <a:pt x="1672857" y="67703"/>
                </a:cubicBezTo>
                <a:cubicBezTo>
                  <a:pt x="1957707" y="215553"/>
                  <a:pt x="1435568" y="-4196"/>
                  <a:pt x="1847416" y="121866"/>
                </a:cubicBezTo>
                <a:cubicBezTo>
                  <a:pt x="1890497" y="145766"/>
                  <a:pt x="1908955" y="174318"/>
                  <a:pt x="1949243" y="189569"/>
                </a:cubicBezTo>
                <a:cubicBezTo>
                  <a:pt x="2047827" y="239540"/>
                  <a:pt x="2076041" y="222782"/>
                  <a:pt x="2167441" y="257272"/>
                </a:cubicBezTo>
                <a:cubicBezTo>
                  <a:pt x="2206782" y="277859"/>
                  <a:pt x="2261658" y="300082"/>
                  <a:pt x="2298361" y="311435"/>
                </a:cubicBezTo>
                <a:cubicBezTo>
                  <a:pt x="2333021" y="320244"/>
                  <a:pt x="2368519" y="333252"/>
                  <a:pt x="2400187" y="338517"/>
                </a:cubicBezTo>
                <a:cubicBezTo>
                  <a:pt x="2453918" y="361958"/>
                  <a:pt x="2501068" y="369631"/>
                  <a:pt x="2545653" y="392679"/>
                </a:cubicBezTo>
                <a:cubicBezTo>
                  <a:pt x="2633316" y="398988"/>
                  <a:pt x="2736587" y="440570"/>
                  <a:pt x="2822038" y="473923"/>
                </a:cubicBezTo>
                <a:cubicBezTo>
                  <a:pt x="3060052" y="543139"/>
                  <a:pt x="2887292" y="500020"/>
                  <a:pt x="3098423" y="541627"/>
                </a:cubicBezTo>
                <a:cubicBezTo>
                  <a:pt x="3247897" y="589707"/>
                  <a:pt x="3276776" y="604020"/>
                  <a:pt x="3403902" y="663493"/>
                </a:cubicBezTo>
                <a:cubicBezTo>
                  <a:pt x="3425796" y="676341"/>
                  <a:pt x="3440797" y="695193"/>
                  <a:pt x="3462088" y="704115"/>
                </a:cubicBezTo>
                <a:cubicBezTo>
                  <a:pt x="3720173" y="818614"/>
                  <a:pt x="3688904" y="798740"/>
                  <a:pt x="3898486" y="839522"/>
                </a:cubicBezTo>
                <a:cubicBezTo>
                  <a:pt x="3916690" y="863221"/>
                  <a:pt x="3933378" y="894623"/>
                  <a:pt x="3956672" y="907225"/>
                </a:cubicBezTo>
                <a:cubicBezTo>
                  <a:pt x="3988721" y="937312"/>
                  <a:pt x="4036997" y="939766"/>
                  <a:pt x="4073045" y="961388"/>
                </a:cubicBezTo>
                <a:cubicBezTo>
                  <a:pt x="4104372" y="978234"/>
                  <a:pt x="4136243" y="1002317"/>
                  <a:pt x="4160324" y="1015551"/>
                </a:cubicBezTo>
                <a:cubicBezTo>
                  <a:pt x="4201383" y="1053505"/>
                  <a:pt x="4228609" y="1069700"/>
                  <a:pt x="4276697" y="1096795"/>
                </a:cubicBezTo>
                <a:cubicBezTo>
                  <a:pt x="4320810" y="1117238"/>
                  <a:pt x="4371416" y="1124536"/>
                  <a:pt x="4407616" y="1137417"/>
                </a:cubicBezTo>
                <a:cubicBezTo>
                  <a:pt x="4441130" y="1153142"/>
                  <a:pt x="4475828" y="1168177"/>
                  <a:pt x="4509442" y="1178039"/>
                </a:cubicBezTo>
                <a:cubicBezTo>
                  <a:pt x="4543712" y="1199182"/>
                  <a:pt x="4566439" y="1211829"/>
                  <a:pt x="4596722" y="1232202"/>
                </a:cubicBezTo>
                <a:cubicBezTo>
                  <a:pt x="4659344" y="1261107"/>
                  <a:pt x="4765321" y="1284895"/>
                  <a:pt x="4829467" y="1326986"/>
                </a:cubicBezTo>
                <a:cubicBezTo>
                  <a:pt x="4854407" y="1337482"/>
                  <a:pt x="4877381" y="1345623"/>
                  <a:pt x="4902200" y="1354068"/>
                </a:cubicBezTo>
                <a:cubicBezTo>
                  <a:pt x="4937311" y="1363892"/>
                  <a:pt x="4965786" y="1367968"/>
                  <a:pt x="4989480" y="1381149"/>
                </a:cubicBezTo>
                <a:cubicBezTo>
                  <a:pt x="5202272" y="1447432"/>
                  <a:pt x="5084149" y="1444895"/>
                  <a:pt x="5236772" y="1448853"/>
                </a:cubicBezTo>
                <a:cubicBezTo>
                  <a:pt x="5447698" y="1519625"/>
                  <a:pt x="5212541" y="1424944"/>
                  <a:pt x="5425878" y="1503015"/>
                </a:cubicBezTo>
                <a:cubicBezTo>
                  <a:pt x="5529243" y="1531174"/>
                  <a:pt x="5633300" y="1588711"/>
                  <a:pt x="5731356" y="1584259"/>
                </a:cubicBezTo>
                <a:cubicBezTo>
                  <a:pt x="5949736" y="1613178"/>
                  <a:pt x="5861210" y="1608436"/>
                  <a:pt x="6051381" y="1611341"/>
                </a:cubicBezTo>
                <a:cubicBezTo>
                  <a:pt x="6143612" y="1591487"/>
                  <a:pt x="6225731" y="1619919"/>
                  <a:pt x="6327766" y="1597800"/>
                </a:cubicBezTo>
                <a:cubicBezTo>
                  <a:pt x="6351257" y="1594644"/>
                  <a:pt x="6381382" y="1577285"/>
                  <a:pt x="6400499" y="1570719"/>
                </a:cubicBezTo>
                <a:cubicBezTo>
                  <a:pt x="6453398" y="1558549"/>
                  <a:pt x="6511356" y="1543678"/>
                  <a:pt x="6560512" y="1543637"/>
                </a:cubicBezTo>
                <a:cubicBezTo>
                  <a:pt x="6657005" y="1469454"/>
                  <a:pt x="6540730" y="1544968"/>
                  <a:pt x="6691431" y="1489475"/>
                </a:cubicBezTo>
                <a:cubicBezTo>
                  <a:pt x="6703621" y="1484423"/>
                  <a:pt x="6719434" y="1470148"/>
                  <a:pt x="6735071" y="1462393"/>
                </a:cubicBezTo>
                <a:cubicBezTo>
                  <a:pt x="6782255" y="1447818"/>
                  <a:pt x="6815364" y="1452464"/>
                  <a:pt x="6865990" y="1448853"/>
                </a:cubicBezTo>
                <a:cubicBezTo>
                  <a:pt x="6902995" y="1445861"/>
                  <a:pt x="6945571" y="1442905"/>
                  <a:pt x="6982363" y="1435312"/>
                </a:cubicBezTo>
                <a:cubicBezTo>
                  <a:pt x="7152652" y="1444825"/>
                  <a:pt x="7247853" y="1467010"/>
                  <a:pt x="7418760" y="1462393"/>
                </a:cubicBezTo>
                <a:cubicBezTo>
                  <a:pt x="7442340" y="1468185"/>
                  <a:pt x="7471305" y="1469941"/>
                  <a:pt x="7491493" y="1475934"/>
                </a:cubicBezTo>
                <a:cubicBezTo>
                  <a:pt x="7566026" y="1484639"/>
                  <a:pt x="7601765" y="1518231"/>
                  <a:pt x="7666052" y="1543637"/>
                </a:cubicBezTo>
                <a:cubicBezTo>
                  <a:pt x="7685955" y="1555558"/>
                  <a:pt x="7704314" y="1575220"/>
                  <a:pt x="7724239" y="1584259"/>
                </a:cubicBezTo>
                <a:cubicBezTo>
                  <a:pt x="7737449" y="1591498"/>
                  <a:pt x="7758555" y="1592228"/>
                  <a:pt x="7782425" y="1597800"/>
                </a:cubicBezTo>
                <a:cubicBezTo>
                  <a:pt x="7808187" y="1606500"/>
                  <a:pt x="7832121" y="1618206"/>
                  <a:pt x="7855158" y="1624882"/>
                </a:cubicBezTo>
                <a:cubicBezTo>
                  <a:pt x="7869377" y="1635854"/>
                  <a:pt x="7883729" y="1655086"/>
                  <a:pt x="7898798" y="1665504"/>
                </a:cubicBezTo>
                <a:cubicBezTo>
                  <a:pt x="7954000" y="1703638"/>
                  <a:pt x="7962266" y="1701254"/>
                  <a:pt x="8015170" y="1719666"/>
                </a:cubicBezTo>
                <a:cubicBezTo>
                  <a:pt x="8101987" y="1814737"/>
                  <a:pt x="7965697" y="1734755"/>
                  <a:pt x="8160636" y="1800910"/>
                </a:cubicBezTo>
                <a:cubicBezTo>
                  <a:pt x="8179543" y="1811521"/>
                  <a:pt x="8199520" y="1830877"/>
                  <a:pt x="8218823" y="1841532"/>
                </a:cubicBezTo>
                <a:cubicBezTo>
                  <a:pt x="8243007" y="1855618"/>
                  <a:pt x="8266697" y="1864984"/>
                  <a:pt x="8291556" y="1882155"/>
                </a:cubicBezTo>
                <a:cubicBezTo>
                  <a:pt x="8380534" y="1943097"/>
                  <a:pt x="8415246" y="1971532"/>
                  <a:pt x="8495208" y="2017561"/>
                </a:cubicBezTo>
                <a:cubicBezTo>
                  <a:pt x="8677551" y="2102442"/>
                  <a:pt x="8380662" y="1942412"/>
                  <a:pt x="8597034" y="2058183"/>
                </a:cubicBezTo>
                <a:cubicBezTo>
                  <a:pt x="8686544" y="2104979"/>
                  <a:pt x="8587065" y="2046922"/>
                  <a:pt x="8684314" y="2125887"/>
                </a:cubicBezTo>
                <a:cubicBezTo>
                  <a:pt x="8747896" y="2171137"/>
                  <a:pt x="8754987" y="2157864"/>
                  <a:pt x="8815233" y="2193590"/>
                </a:cubicBezTo>
                <a:cubicBezTo>
                  <a:pt x="8980789" y="2278311"/>
                  <a:pt x="8892633" y="2262574"/>
                  <a:pt x="8975245" y="2274834"/>
                </a:cubicBezTo>
                <a:cubicBezTo>
                  <a:pt x="9069364" y="2353813"/>
                  <a:pt x="8922598" y="2282698"/>
                  <a:pt x="9091618" y="2328997"/>
                </a:cubicBezTo>
                <a:cubicBezTo>
                  <a:pt x="9108640" y="2338292"/>
                  <a:pt x="9121404" y="2360505"/>
                  <a:pt x="9135258" y="2369619"/>
                </a:cubicBezTo>
                <a:cubicBezTo>
                  <a:pt x="9148629" y="2376864"/>
                  <a:pt x="9228527" y="2395083"/>
                  <a:pt x="9237084" y="2396700"/>
                </a:cubicBezTo>
                <a:cubicBezTo>
                  <a:pt x="9371023" y="2444925"/>
                  <a:pt x="9147238" y="2406790"/>
                  <a:pt x="9353457" y="2423782"/>
                </a:cubicBezTo>
                <a:cubicBezTo>
                  <a:pt x="9371488" y="2426055"/>
                  <a:pt x="9393128" y="2436381"/>
                  <a:pt x="9411643" y="2437323"/>
                </a:cubicBezTo>
                <a:cubicBezTo>
                  <a:pt x="9454398" y="2436995"/>
                  <a:pt x="9484822" y="2454247"/>
                  <a:pt x="9528016" y="2450863"/>
                </a:cubicBezTo>
                <a:cubicBezTo>
                  <a:pt x="9542278" y="2459497"/>
                  <a:pt x="9556649" y="2473222"/>
                  <a:pt x="9571656" y="2477945"/>
                </a:cubicBezTo>
                <a:cubicBezTo>
                  <a:pt x="9585929" y="2484344"/>
                  <a:pt x="9606981" y="2482306"/>
                  <a:pt x="9615295" y="2491485"/>
                </a:cubicBezTo>
                <a:cubicBezTo>
                  <a:pt x="9632382" y="2501457"/>
                  <a:pt x="9634144" y="2527066"/>
                  <a:pt x="9644389" y="2545648"/>
                </a:cubicBezTo>
                <a:cubicBezTo>
                  <a:pt x="9649235" y="2573532"/>
                  <a:pt x="9652625" y="2589754"/>
                  <a:pt x="9658935" y="2613351"/>
                </a:cubicBezTo>
                <a:cubicBezTo>
                  <a:pt x="9733808" y="2779966"/>
                  <a:pt x="9742252" y="2691482"/>
                  <a:pt x="9833494" y="2816462"/>
                </a:cubicBezTo>
                <a:cubicBezTo>
                  <a:pt x="9848933" y="2840788"/>
                  <a:pt x="9873073" y="2857076"/>
                  <a:pt x="9891681" y="2884165"/>
                </a:cubicBezTo>
                <a:cubicBezTo>
                  <a:pt x="9998487" y="3076999"/>
                  <a:pt x="9868967" y="2788078"/>
                  <a:pt x="9949867" y="2951869"/>
                </a:cubicBezTo>
                <a:cubicBezTo>
                  <a:pt x="9960909" y="2972579"/>
                  <a:pt x="9957763" y="2995560"/>
                  <a:pt x="9964414" y="3019572"/>
                </a:cubicBezTo>
                <a:cubicBezTo>
                  <a:pt x="9968854" y="3035925"/>
                  <a:pt x="9988451" y="3044053"/>
                  <a:pt x="9993507" y="3060194"/>
                </a:cubicBezTo>
                <a:cubicBezTo>
                  <a:pt x="9999738" y="3073721"/>
                  <a:pt x="9999787" y="3088760"/>
                  <a:pt x="10008053" y="3100816"/>
                </a:cubicBezTo>
                <a:cubicBezTo>
                  <a:pt x="10019867" y="3116071"/>
                  <a:pt x="10027950" y="3124825"/>
                  <a:pt x="10037146" y="3141438"/>
                </a:cubicBezTo>
                <a:cubicBezTo>
                  <a:pt x="10066151" y="3184283"/>
                  <a:pt x="10096129" y="3240589"/>
                  <a:pt x="10124426" y="3276845"/>
                </a:cubicBezTo>
                <a:cubicBezTo>
                  <a:pt x="10148920" y="3302696"/>
                  <a:pt x="10171629" y="3328057"/>
                  <a:pt x="10182612" y="3358089"/>
                </a:cubicBezTo>
                <a:cubicBezTo>
                  <a:pt x="10229150" y="3441836"/>
                  <a:pt x="10187996" y="3368554"/>
                  <a:pt x="10240799" y="3452874"/>
                </a:cubicBezTo>
                <a:cubicBezTo>
                  <a:pt x="10253928" y="3470095"/>
                  <a:pt x="10258698" y="3491685"/>
                  <a:pt x="10269892" y="3507037"/>
                </a:cubicBezTo>
                <a:cubicBezTo>
                  <a:pt x="10296241" y="3545789"/>
                  <a:pt x="10338998" y="3563101"/>
                  <a:pt x="10371718" y="3601821"/>
                </a:cubicBezTo>
                <a:cubicBezTo>
                  <a:pt x="10378871" y="3616998"/>
                  <a:pt x="10388659" y="3632589"/>
                  <a:pt x="10400811" y="3642443"/>
                </a:cubicBezTo>
                <a:cubicBezTo>
                  <a:pt x="10433102" y="3669519"/>
                  <a:pt x="10461532" y="3681517"/>
                  <a:pt x="10502637" y="3696606"/>
                </a:cubicBezTo>
                <a:cubicBezTo>
                  <a:pt x="10535338" y="3711929"/>
                  <a:pt x="10545891" y="3738908"/>
                  <a:pt x="10575370" y="3750769"/>
                </a:cubicBezTo>
                <a:cubicBezTo>
                  <a:pt x="10592074" y="3758480"/>
                  <a:pt x="10611517" y="3758708"/>
                  <a:pt x="10633557" y="3764310"/>
                </a:cubicBezTo>
                <a:cubicBezTo>
                  <a:pt x="10789891" y="3840813"/>
                  <a:pt x="10653901" y="3751908"/>
                  <a:pt x="10779023" y="3804932"/>
                </a:cubicBezTo>
                <a:cubicBezTo>
                  <a:pt x="10785199" y="3827303"/>
                  <a:pt x="10810272" y="3933435"/>
                  <a:pt x="10822662" y="3940338"/>
                </a:cubicBezTo>
                <a:cubicBezTo>
                  <a:pt x="10888748" y="3992072"/>
                  <a:pt x="10859638" y="3961941"/>
                  <a:pt x="10924488" y="4021583"/>
                </a:cubicBezTo>
                <a:cubicBezTo>
                  <a:pt x="10959492" y="4135162"/>
                  <a:pt x="10930927" y="4030336"/>
                  <a:pt x="11011768" y="4143449"/>
                </a:cubicBezTo>
                <a:cubicBezTo>
                  <a:pt x="11073660" y="4205844"/>
                  <a:pt x="11018126" y="4182903"/>
                  <a:pt x="11084501" y="4197611"/>
                </a:cubicBezTo>
                <a:cubicBezTo>
                  <a:pt x="11174162" y="4258052"/>
                  <a:pt x="11127475" y="4234099"/>
                  <a:pt x="11229967" y="4292396"/>
                </a:cubicBezTo>
                <a:cubicBezTo>
                  <a:pt x="11244357" y="4298672"/>
                  <a:pt x="11256981" y="4310805"/>
                  <a:pt x="11273607" y="4319478"/>
                </a:cubicBezTo>
                <a:cubicBezTo>
                  <a:pt x="11282816" y="4322802"/>
                  <a:pt x="11308019" y="4330486"/>
                  <a:pt x="11317246" y="4333018"/>
                </a:cubicBezTo>
                <a:cubicBezTo>
                  <a:pt x="11346324" y="4410720"/>
                  <a:pt x="11352529" y="4389282"/>
                  <a:pt x="11215420" y="4468425"/>
                </a:cubicBezTo>
                <a:cubicBezTo>
                  <a:pt x="11127720" y="4516802"/>
                  <a:pt x="10939035" y="4590292"/>
                  <a:pt x="10939035" y="4590291"/>
                </a:cubicBezTo>
                <a:cubicBezTo>
                  <a:pt x="10837057" y="4689791"/>
                  <a:pt x="10901941" y="4652500"/>
                  <a:pt x="10662650" y="4752779"/>
                </a:cubicBezTo>
                <a:cubicBezTo>
                  <a:pt x="10637573" y="4770209"/>
                  <a:pt x="10603046" y="4787318"/>
                  <a:pt x="10575370" y="4793401"/>
                </a:cubicBezTo>
                <a:cubicBezTo>
                  <a:pt x="10541656" y="4806325"/>
                  <a:pt x="10470228" y="4815941"/>
                  <a:pt x="10429904" y="4847564"/>
                </a:cubicBezTo>
                <a:cubicBezTo>
                  <a:pt x="10380210" y="4874814"/>
                  <a:pt x="10346587" y="4942332"/>
                  <a:pt x="10284439" y="4969430"/>
                </a:cubicBezTo>
                <a:cubicBezTo>
                  <a:pt x="10260950" y="4988372"/>
                  <a:pt x="10235793" y="4994487"/>
                  <a:pt x="10211706" y="5010052"/>
                </a:cubicBezTo>
                <a:cubicBezTo>
                  <a:pt x="10163374" y="5034038"/>
                  <a:pt x="10116519" y="5069010"/>
                  <a:pt x="10066240" y="5118378"/>
                </a:cubicBezTo>
                <a:cubicBezTo>
                  <a:pt x="10036866" y="5137817"/>
                  <a:pt x="10004809" y="5175344"/>
                  <a:pt x="9978960" y="5199622"/>
                </a:cubicBezTo>
                <a:cubicBezTo>
                  <a:pt x="9939556" y="5230509"/>
                  <a:pt x="9907036" y="5260065"/>
                  <a:pt x="9862587" y="5294407"/>
                </a:cubicBezTo>
                <a:cubicBezTo>
                  <a:pt x="9824037" y="5322418"/>
                  <a:pt x="9791984" y="5363089"/>
                  <a:pt x="9760761" y="5389192"/>
                </a:cubicBezTo>
                <a:cubicBezTo>
                  <a:pt x="9739158" y="5407022"/>
                  <a:pt x="9707184" y="5416628"/>
                  <a:pt x="9688028" y="5429814"/>
                </a:cubicBezTo>
                <a:cubicBezTo>
                  <a:pt x="9668317" y="5446087"/>
                  <a:pt x="9644680" y="5474299"/>
                  <a:pt x="9615295" y="5497517"/>
                </a:cubicBezTo>
                <a:cubicBezTo>
                  <a:pt x="9518353" y="5580590"/>
                  <a:pt x="9522890" y="5576143"/>
                  <a:pt x="9440736" y="5632924"/>
                </a:cubicBezTo>
                <a:cubicBezTo>
                  <a:pt x="9391367" y="5736739"/>
                  <a:pt x="9421291" y="5682643"/>
                  <a:pt x="9309817" y="5795412"/>
                </a:cubicBezTo>
                <a:cubicBezTo>
                  <a:pt x="9248043" y="5855990"/>
                  <a:pt x="9277713" y="5843452"/>
                  <a:pt x="9207991" y="5863115"/>
                </a:cubicBezTo>
                <a:cubicBezTo>
                  <a:pt x="9048857" y="6015215"/>
                  <a:pt x="9169307" y="5938498"/>
                  <a:pt x="8873419" y="5984982"/>
                </a:cubicBezTo>
                <a:cubicBezTo>
                  <a:pt x="8700418" y="5944167"/>
                  <a:pt x="8569528" y="5946580"/>
                  <a:pt x="8393382" y="5944360"/>
                </a:cubicBezTo>
                <a:cubicBezTo>
                  <a:pt x="8171559" y="5915775"/>
                  <a:pt x="8338194" y="5900246"/>
                  <a:pt x="8160636" y="5890197"/>
                </a:cubicBezTo>
                <a:cubicBezTo>
                  <a:pt x="8095182" y="5864857"/>
                  <a:pt x="8011409" y="5874599"/>
                  <a:pt x="7942438" y="5863115"/>
                </a:cubicBezTo>
                <a:cubicBezTo>
                  <a:pt x="7887757" y="5860799"/>
                  <a:pt x="7737582" y="5775518"/>
                  <a:pt x="7651506" y="5781871"/>
                </a:cubicBezTo>
                <a:cubicBezTo>
                  <a:pt x="7493650" y="5754555"/>
                  <a:pt x="7329727" y="5792953"/>
                  <a:pt x="7200561" y="5808953"/>
                </a:cubicBezTo>
                <a:cubicBezTo>
                  <a:pt x="6915396" y="5987157"/>
                  <a:pt x="7229083" y="5780449"/>
                  <a:pt x="7026002" y="5903738"/>
                </a:cubicBezTo>
                <a:cubicBezTo>
                  <a:pt x="7005017" y="5918929"/>
                  <a:pt x="6986941" y="5923703"/>
                  <a:pt x="6967816" y="5930819"/>
                </a:cubicBezTo>
                <a:cubicBezTo>
                  <a:pt x="6935178" y="5946579"/>
                  <a:pt x="6908290" y="5966743"/>
                  <a:pt x="6880536" y="5984982"/>
                </a:cubicBezTo>
                <a:cubicBezTo>
                  <a:pt x="6857815" y="5996407"/>
                  <a:pt x="6842031" y="5996826"/>
                  <a:pt x="6822350" y="6012063"/>
                </a:cubicBezTo>
                <a:cubicBezTo>
                  <a:pt x="6728932" y="6070753"/>
                  <a:pt x="6853933" y="6054537"/>
                  <a:pt x="6720524" y="6066226"/>
                </a:cubicBezTo>
                <a:cubicBezTo>
                  <a:pt x="6684196" y="6099867"/>
                  <a:pt x="6655950" y="6134834"/>
                  <a:pt x="6618698" y="6161011"/>
                </a:cubicBezTo>
                <a:cubicBezTo>
                  <a:pt x="6592701" y="6176920"/>
                  <a:pt x="6560571" y="6182568"/>
                  <a:pt x="6531418" y="6188092"/>
                </a:cubicBezTo>
                <a:cubicBezTo>
                  <a:pt x="6477316" y="6205856"/>
                  <a:pt x="6463511" y="6214409"/>
                  <a:pt x="6415046" y="6228714"/>
                </a:cubicBezTo>
                <a:cubicBezTo>
                  <a:pt x="6396897" y="6234231"/>
                  <a:pt x="6378316" y="6233939"/>
                  <a:pt x="6356859" y="6242255"/>
                </a:cubicBezTo>
                <a:cubicBezTo>
                  <a:pt x="6299652" y="6257433"/>
                  <a:pt x="6229627" y="6280561"/>
                  <a:pt x="6167754" y="6296417"/>
                </a:cubicBezTo>
                <a:cubicBezTo>
                  <a:pt x="6122232" y="6309936"/>
                  <a:pt x="6069401" y="6306274"/>
                  <a:pt x="6022288" y="6309958"/>
                </a:cubicBezTo>
                <a:cubicBezTo>
                  <a:pt x="5951784" y="6333235"/>
                  <a:pt x="5885068" y="6355874"/>
                  <a:pt x="5818635" y="6364121"/>
                </a:cubicBezTo>
                <a:cubicBezTo>
                  <a:pt x="5759481" y="6367817"/>
                  <a:pt x="5694478" y="6383852"/>
                  <a:pt x="5629530" y="6377661"/>
                </a:cubicBezTo>
                <a:cubicBezTo>
                  <a:pt x="5554999" y="6387240"/>
                  <a:pt x="5503372" y="6404837"/>
                  <a:pt x="5440424" y="6404743"/>
                </a:cubicBezTo>
                <a:cubicBezTo>
                  <a:pt x="5147139" y="6358600"/>
                  <a:pt x="4826798" y="6367225"/>
                  <a:pt x="4567629" y="6418283"/>
                </a:cubicBezTo>
                <a:cubicBezTo>
                  <a:pt x="4517031" y="6436385"/>
                  <a:pt x="4464205" y="6426438"/>
                  <a:pt x="4422163" y="6458906"/>
                </a:cubicBezTo>
                <a:cubicBezTo>
                  <a:pt x="4388966" y="6485485"/>
                  <a:pt x="4342759" y="6520256"/>
                  <a:pt x="4320337" y="6553690"/>
                </a:cubicBezTo>
                <a:cubicBezTo>
                  <a:pt x="4311932" y="6568463"/>
                  <a:pt x="4305736" y="6581964"/>
                  <a:pt x="4291244" y="6594312"/>
                </a:cubicBezTo>
                <a:cubicBezTo>
                  <a:pt x="4284827" y="6598944"/>
                  <a:pt x="4195116" y="6670107"/>
                  <a:pt x="4174871" y="6675556"/>
                </a:cubicBezTo>
                <a:cubicBezTo>
                  <a:pt x="4155883" y="6681010"/>
                  <a:pt x="4140110" y="6684725"/>
                  <a:pt x="4116684" y="6689097"/>
                </a:cubicBezTo>
                <a:cubicBezTo>
                  <a:pt x="3840329" y="6666104"/>
                  <a:pt x="3502140" y="6713550"/>
                  <a:pt x="3200249" y="6662016"/>
                </a:cubicBezTo>
                <a:cubicBezTo>
                  <a:pt x="3164028" y="6658255"/>
                  <a:pt x="3133066" y="6651612"/>
                  <a:pt x="3098423" y="6648475"/>
                </a:cubicBezTo>
                <a:cubicBezTo>
                  <a:pt x="3073670" y="6637707"/>
                  <a:pt x="3054848" y="6630663"/>
                  <a:pt x="3025690" y="6621394"/>
                </a:cubicBezTo>
                <a:cubicBezTo>
                  <a:pt x="2907363" y="6584158"/>
                  <a:pt x="2847162" y="6618124"/>
                  <a:pt x="2720212" y="6621394"/>
                </a:cubicBezTo>
                <a:cubicBezTo>
                  <a:pt x="2705238" y="6629797"/>
                  <a:pt x="2680228" y="6637788"/>
                  <a:pt x="2662025" y="6648475"/>
                </a:cubicBezTo>
                <a:cubicBezTo>
                  <a:pt x="2634252" y="6670384"/>
                  <a:pt x="2610203" y="6706050"/>
                  <a:pt x="2589292" y="6729719"/>
                </a:cubicBezTo>
                <a:cubicBezTo>
                  <a:pt x="2575850" y="6753682"/>
                  <a:pt x="2563762" y="6780534"/>
                  <a:pt x="2545653" y="6797423"/>
                </a:cubicBezTo>
                <a:cubicBezTo>
                  <a:pt x="2533724" y="6809398"/>
                  <a:pt x="2515444" y="6811372"/>
                  <a:pt x="2502013" y="6824504"/>
                </a:cubicBezTo>
                <a:cubicBezTo>
                  <a:pt x="2484588" y="6842565"/>
                  <a:pt x="2471326" y="6862132"/>
                  <a:pt x="2458373" y="6878667"/>
                </a:cubicBezTo>
                <a:cubicBezTo>
                  <a:pt x="2218752" y="7078703"/>
                  <a:pt x="2412572" y="6913491"/>
                  <a:pt x="2283814" y="6986992"/>
                </a:cubicBezTo>
                <a:cubicBezTo>
                  <a:pt x="2270955" y="6994000"/>
                  <a:pt x="2259000" y="7011892"/>
                  <a:pt x="2240174" y="7014074"/>
                </a:cubicBezTo>
                <a:cubicBezTo>
                  <a:pt x="2213589" y="7022129"/>
                  <a:pt x="2182387" y="7022106"/>
                  <a:pt x="2152895" y="7027614"/>
                </a:cubicBezTo>
                <a:cubicBezTo>
                  <a:pt x="2132320" y="7031597"/>
                  <a:pt x="2105549" y="7033448"/>
                  <a:pt x="2080162" y="7041155"/>
                </a:cubicBezTo>
                <a:cubicBezTo>
                  <a:pt x="1900515" y="7039716"/>
                  <a:pt x="1815815" y="7025662"/>
                  <a:pt x="1666748" y="7027885"/>
                </a:cubicBezTo>
                <a:cubicBezTo>
                  <a:pt x="1517681" y="7030108"/>
                  <a:pt x="1341265" y="7008168"/>
                  <a:pt x="1236460" y="7014074"/>
                </a:cubicBezTo>
                <a:cubicBezTo>
                  <a:pt x="1209814" y="7009605"/>
                  <a:pt x="1192024" y="7001968"/>
                  <a:pt x="1163727" y="7000533"/>
                </a:cubicBezTo>
                <a:cubicBezTo>
                  <a:pt x="1064657" y="6995687"/>
                  <a:pt x="982352" y="6989100"/>
                  <a:pt x="901888" y="7014074"/>
                </a:cubicBezTo>
                <a:cubicBezTo>
                  <a:pt x="866941" y="7043681"/>
                  <a:pt x="857517" y="7062845"/>
                  <a:pt x="814609" y="7081777"/>
                </a:cubicBezTo>
                <a:cubicBezTo>
                  <a:pt x="802963" y="7087161"/>
                  <a:pt x="782182" y="7090075"/>
                  <a:pt x="770969" y="7095318"/>
                </a:cubicBezTo>
                <a:cubicBezTo>
                  <a:pt x="751743" y="7112636"/>
                  <a:pt x="735388" y="7137926"/>
                  <a:pt x="712782" y="7149480"/>
                </a:cubicBezTo>
                <a:cubicBezTo>
                  <a:pt x="699014" y="7161669"/>
                  <a:pt x="674312" y="7159763"/>
                  <a:pt x="654596" y="7163021"/>
                </a:cubicBezTo>
                <a:cubicBezTo>
                  <a:pt x="634810" y="7171477"/>
                  <a:pt x="614407" y="7176348"/>
                  <a:pt x="596410" y="7190102"/>
                </a:cubicBezTo>
                <a:cubicBezTo>
                  <a:pt x="580552" y="7195150"/>
                  <a:pt x="565535" y="7210142"/>
                  <a:pt x="552770" y="7217184"/>
                </a:cubicBezTo>
                <a:cubicBezTo>
                  <a:pt x="539137" y="7223042"/>
                  <a:pt x="524743" y="7222950"/>
                  <a:pt x="509130" y="7230725"/>
                </a:cubicBezTo>
                <a:cubicBezTo>
                  <a:pt x="493084" y="7238407"/>
                  <a:pt x="482521" y="7253440"/>
                  <a:pt x="465490" y="7257806"/>
                </a:cubicBezTo>
                <a:cubicBezTo>
                  <a:pt x="442470" y="7269078"/>
                  <a:pt x="425666" y="7274568"/>
                  <a:pt x="407304" y="7284887"/>
                </a:cubicBezTo>
                <a:cubicBezTo>
                  <a:pt x="384138" y="7301156"/>
                  <a:pt x="359975" y="7310771"/>
                  <a:pt x="334571" y="7325509"/>
                </a:cubicBezTo>
                <a:cubicBezTo>
                  <a:pt x="302921" y="7363933"/>
                  <a:pt x="256310" y="7417463"/>
                  <a:pt x="218198" y="7447375"/>
                </a:cubicBezTo>
                <a:cubicBezTo>
                  <a:pt x="205137" y="7453672"/>
                  <a:pt x="190140" y="7454281"/>
                  <a:pt x="174559" y="7460916"/>
                </a:cubicBezTo>
                <a:cubicBezTo>
                  <a:pt x="154627" y="7468869"/>
                  <a:pt x="116372" y="7487997"/>
                  <a:pt x="116372" y="7487997"/>
                </a:cubicBezTo>
              </a:path>
              <a:path w="11333893" h="7487998" stroke="0" extrusionOk="0">
                <a:moveTo>
                  <a:pt x="0" y="243732"/>
                </a:moveTo>
                <a:cubicBezTo>
                  <a:pt x="189553" y="216465"/>
                  <a:pt x="-103184" y="281498"/>
                  <a:pt x="145465" y="162488"/>
                </a:cubicBezTo>
                <a:cubicBezTo>
                  <a:pt x="161308" y="157511"/>
                  <a:pt x="186219" y="156914"/>
                  <a:pt x="203652" y="148947"/>
                </a:cubicBezTo>
                <a:cubicBezTo>
                  <a:pt x="243939" y="131785"/>
                  <a:pt x="290215" y="109571"/>
                  <a:pt x="320024" y="94784"/>
                </a:cubicBezTo>
                <a:cubicBezTo>
                  <a:pt x="354801" y="87899"/>
                  <a:pt x="391104" y="75521"/>
                  <a:pt x="421851" y="67703"/>
                </a:cubicBezTo>
                <a:cubicBezTo>
                  <a:pt x="454312" y="52671"/>
                  <a:pt x="482668" y="35936"/>
                  <a:pt x="509130" y="27081"/>
                </a:cubicBezTo>
                <a:cubicBezTo>
                  <a:pt x="596211" y="11521"/>
                  <a:pt x="643777" y="1321"/>
                  <a:pt x="727329" y="0"/>
                </a:cubicBezTo>
                <a:cubicBezTo>
                  <a:pt x="965619" y="16759"/>
                  <a:pt x="1287474" y="34359"/>
                  <a:pt x="1483752" y="27081"/>
                </a:cubicBezTo>
                <a:cubicBezTo>
                  <a:pt x="1518282" y="30605"/>
                  <a:pt x="1549681" y="48676"/>
                  <a:pt x="1585578" y="54162"/>
                </a:cubicBezTo>
                <a:cubicBezTo>
                  <a:pt x="1611266" y="61447"/>
                  <a:pt x="1640967" y="64639"/>
                  <a:pt x="1672857" y="67703"/>
                </a:cubicBezTo>
                <a:cubicBezTo>
                  <a:pt x="1927545" y="204464"/>
                  <a:pt x="1470704" y="19321"/>
                  <a:pt x="1847416" y="121866"/>
                </a:cubicBezTo>
                <a:cubicBezTo>
                  <a:pt x="1889590" y="145564"/>
                  <a:pt x="1912808" y="167974"/>
                  <a:pt x="1949243" y="189569"/>
                </a:cubicBezTo>
                <a:cubicBezTo>
                  <a:pt x="2041026" y="237455"/>
                  <a:pt x="2079122" y="226495"/>
                  <a:pt x="2167441" y="257272"/>
                </a:cubicBezTo>
                <a:cubicBezTo>
                  <a:pt x="2217427" y="271665"/>
                  <a:pt x="2249788" y="289062"/>
                  <a:pt x="2298361" y="311435"/>
                </a:cubicBezTo>
                <a:cubicBezTo>
                  <a:pt x="2334626" y="324489"/>
                  <a:pt x="2368068" y="330101"/>
                  <a:pt x="2400187" y="338517"/>
                </a:cubicBezTo>
                <a:cubicBezTo>
                  <a:pt x="2444589" y="358189"/>
                  <a:pt x="2490906" y="375120"/>
                  <a:pt x="2545653" y="392679"/>
                </a:cubicBezTo>
                <a:cubicBezTo>
                  <a:pt x="2649003" y="426545"/>
                  <a:pt x="2739800" y="459958"/>
                  <a:pt x="2822038" y="473923"/>
                </a:cubicBezTo>
                <a:cubicBezTo>
                  <a:pt x="3049028" y="543227"/>
                  <a:pt x="2883905" y="519058"/>
                  <a:pt x="3098423" y="541627"/>
                </a:cubicBezTo>
                <a:cubicBezTo>
                  <a:pt x="3237715" y="589522"/>
                  <a:pt x="3273507" y="589682"/>
                  <a:pt x="3403902" y="663493"/>
                </a:cubicBezTo>
                <a:cubicBezTo>
                  <a:pt x="3422041" y="675994"/>
                  <a:pt x="3444712" y="696232"/>
                  <a:pt x="3462088" y="704115"/>
                </a:cubicBezTo>
                <a:cubicBezTo>
                  <a:pt x="3720303" y="812252"/>
                  <a:pt x="3682469" y="793673"/>
                  <a:pt x="3898486" y="839522"/>
                </a:cubicBezTo>
                <a:cubicBezTo>
                  <a:pt x="3920809" y="855329"/>
                  <a:pt x="3927320" y="888532"/>
                  <a:pt x="3956672" y="907225"/>
                </a:cubicBezTo>
                <a:cubicBezTo>
                  <a:pt x="3991319" y="938118"/>
                  <a:pt x="4036395" y="940780"/>
                  <a:pt x="4073045" y="961388"/>
                </a:cubicBezTo>
                <a:cubicBezTo>
                  <a:pt x="4108557" y="981461"/>
                  <a:pt x="4133225" y="998422"/>
                  <a:pt x="4160324" y="1015551"/>
                </a:cubicBezTo>
                <a:cubicBezTo>
                  <a:pt x="4198767" y="1044588"/>
                  <a:pt x="4232984" y="1067437"/>
                  <a:pt x="4276697" y="1096795"/>
                </a:cubicBezTo>
                <a:cubicBezTo>
                  <a:pt x="4319027" y="1115329"/>
                  <a:pt x="4370964" y="1120543"/>
                  <a:pt x="4407616" y="1137417"/>
                </a:cubicBezTo>
                <a:cubicBezTo>
                  <a:pt x="4434199" y="1152762"/>
                  <a:pt x="4477752" y="1163082"/>
                  <a:pt x="4509442" y="1178039"/>
                </a:cubicBezTo>
                <a:cubicBezTo>
                  <a:pt x="4542266" y="1192606"/>
                  <a:pt x="4565290" y="1220319"/>
                  <a:pt x="4596722" y="1232202"/>
                </a:cubicBezTo>
                <a:cubicBezTo>
                  <a:pt x="4682781" y="1267982"/>
                  <a:pt x="4744706" y="1279639"/>
                  <a:pt x="4829467" y="1326986"/>
                </a:cubicBezTo>
                <a:cubicBezTo>
                  <a:pt x="4852867" y="1340886"/>
                  <a:pt x="4881894" y="1346764"/>
                  <a:pt x="4902200" y="1354068"/>
                </a:cubicBezTo>
                <a:cubicBezTo>
                  <a:pt x="4932460" y="1367628"/>
                  <a:pt x="4961132" y="1370520"/>
                  <a:pt x="4989480" y="1381149"/>
                </a:cubicBezTo>
                <a:cubicBezTo>
                  <a:pt x="5180043" y="1463213"/>
                  <a:pt x="5075162" y="1412318"/>
                  <a:pt x="5236772" y="1448853"/>
                </a:cubicBezTo>
                <a:cubicBezTo>
                  <a:pt x="5443795" y="1522104"/>
                  <a:pt x="5213426" y="1427690"/>
                  <a:pt x="5425878" y="1503015"/>
                </a:cubicBezTo>
                <a:cubicBezTo>
                  <a:pt x="5549453" y="1540965"/>
                  <a:pt x="5614463" y="1570447"/>
                  <a:pt x="5731356" y="1584259"/>
                </a:cubicBezTo>
                <a:cubicBezTo>
                  <a:pt x="5933901" y="1593489"/>
                  <a:pt x="5847273" y="1584074"/>
                  <a:pt x="6051381" y="1611341"/>
                </a:cubicBezTo>
                <a:cubicBezTo>
                  <a:pt x="6137206" y="1618735"/>
                  <a:pt x="6231495" y="1621248"/>
                  <a:pt x="6327766" y="1597800"/>
                </a:cubicBezTo>
                <a:cubicBezTo>
                  <a:pt x="6350861" y="1597150"/>
                  <a:pt x="6378560" y="1578177"/>
                  <a:pt x="6400499" y="1570719"/>
                </a:cubicBezTo>
                <a:cubicBezTo>
                  <a:pt x="6449866" y="1545848"/>
                  <a:pt x="6512297" y="1553279"/>
                  <a:pt x="6560512" y="1543637"/>
                </a:cubicBezTo>
                <a:cubicBezTo>
                  <a:pt x="6628371" y="1464615"/>
                  <a:pt x="6549358" y="1541126"/>
                  <a:pt x="6691431" y="1489475"/>
                </a:cubicBezTo>
                <a:cubicBezTo>
                  <a:pt x="6707926" y="1482007"/>
                  <a:pt x="6716989" y="1465987"/>
                  <a:pt x="6735071" y="1462393"/>
                </a:cubicBezTo>
                <a:cubicBezTo>
                  <a:pt x="6783587" y="1445600"/>
                  <a:pt x="6819005" y="1458716"/>
                  <a:pt x="6865990" y="1448853"/>
                </a:cubicBezTo>
                <a:cubicBezTo>
                  <a:pt x="6889586" y="1443300"/>
                  <a:pt x="6933630" y="1445909"/>
                  <a:pt x="6982363" y="1435312"/>
                </a:cubicBezTo>
                <a:cubicBezTo>
                  <a:pt x="7109556" y="1452938"/>
                  <a:pt x="7281624" y="1456950"/>
                  <a:pt x="7418760" y="1462393"/>
                </a:cubicBezTo>
                <a:cubicBezTo>
                  <a:pt x="7442444" y="1463799"/>
                  <a:pt x="7469496" y="1474490"/>
                  <a:pt x="7491493" y="1475934"/>
                </a:cubicBezTo>
                <a:cubicBezTo>
                  <a:pt x="7560008" y="1485945"/>
                  <a:pt x="7618631" y="1523062"/>
                  <a:pt x="7666052" y="1543637"/>
                </a:cubicBezTo>
                <a:cubicBezTo>
                  <a:pt x="7686236" y="1556578"/>
                  <a:pt x="7699254" y="1576005"/>
                  <a:pt x="7724239" y="1584259"/>
                </a:cubicBezTo>
                <a:cubicBezTo>
                  <a:pt x="7738904" y="1591599"/>
                  <a:pt x="7766709" y="1590375"/>
                  <a:pt x="7782425" y="1597800"/>
                </a:cubicBezTo>
                <a:cubicBezTo>
                  <a:pt x="7802951" y="1606079"/>
                  <a:pt x="7831463" y="1614361"/>
                  <a:pt x="7855158" y="1624882"/>
                </a:cubicBezTo>
                <a:cubicBezTo>
                  <a:pt x="7870193" y="1640117"/>
                  <a:pt x="7882097" y="1656625"/>
                  <a:pt x="7898798" y="1665504"/>
                </a:cubicBezTo>
                <a:cubicBezTo>
                  <a:pt x="7952736" y="1704834"/>
                  <a:pt x="7961629" y="1704368"/>
                  <a:pt x="8015170" y="1719666"/>
                </a:cubicBezTo>
                <a:cubicBezTo>
                  <a:pt x="8111313" y="1814100"/>
                  <a:pt x="7980123" y="1705752"/>
                  <a:pt x="8160636" y="1800910"/>
                </a:cubicBezTo>
                <a:cubicBezTo>
                  <a:pt x="8182725" y="1811196"/>
                  <a:pt x="8200944" y="1829005"/>
                  <a:pt x="8218823" y="1841532"/>
                </a:cubicBezTo>
                <a:cubicBezTo>
                  <a:pt x="8240392" y="1854230"/>
                  <a:pt x="8270120" y="1870844"/>
                  <a:pt x="8291556" y="1882155"/>
                </a:cubicBezTo>
                <a:cubicBezTo>
                  <a:pt x="8382813" y="1947318"/>
                  <a:pt x="8417150" y="1975513"/>
                  <a:pt x="8495208" y="2017561"/>
                </a:cubicBezTo>
                <a:cubicBezTo>
                  <a:pt x="8674520" y="2037853"/>
                  <a:pt x="8383197" y="1952134"/>
                  <a:pt x="8597034" y="2058183"/>
                </a:cubicBezTo>
                <a:cubicBezTo>
                  <a:pt x="8684310" y="2085912"/>
                  <a:pt x="8606291" y="2050249"/>
                  <a:pt x="8684314" y="2125887"/>
                </a:cubicBezTo>
                <a:cubicBezTo>
                  <a:pt x="8747555" y="2168475"/>
                  <a:pt x="8753371" y="2161202"/>
                  <a:pt x="8815233" y="2193590"/>
                </a:cubicBezTo>
                <a:cubicBezTo>
                  <a:pt x="8981807" y="2267438"/>
                  <a:pt x="8893780" y="2240393"/>
                  <a:pt x="8975245" y="2274834"/>
                </a:cubicBezTo>
                <a:cubicBezTo>
                  <a:pt x="9082598" y="2379160"/>
                  <a:pt x="8946582" y="2278663"/>
                  <a:pt x="9091618" y="2328997"/>
                </a:cubicBezTo>
                <a:cubicBezTo>
                  <a:pt x="9109604" y="2336954"/>
                  <a:pt x="9121480" y="2360426"/>
                  <a:pt x="9135258" y="2369619"/>
                </a:cubicBezTo>
                <a:cubicBezTo>
                  <a:pt x="9146952" y="2377749"/>
                  <a:pt x="9228612" y="2395667"/>
                  <a:pt x="9237084" y="2396700"/>
                </a:cubicBezTo>
                <a:cubicBezTo>
                  <a:pt x="9375448" y="2437899"/>
                  <a:pt x="9136268" y="2370993"/>
                  <a:pt x="9353457" y="2423782"/>
                </a:cubicBezTo>
                <a:cubicBezTo>
                  <a:pt x="9372015" y="2427849"/>
                  <a:pt x="9392216" y="2437221"/>
                  <a:pt x="9411643" y="2437323"/>
                </a:cubicBezTo>
                <a:cubicBezTo>
                  <a:pt x="9452036" y="2441690"/>
                  <a:pt x="9483707" y="2445403"/>
                  <a:pt x="9528016" y="2450863"/>
                </a:cubicBezTo>
                <a:cubicBezTo>
                  <a:pt x="9546363" y="2460019"/>
                  <a:pt x="9557068" y="2470469"/>
                  <a:pt x="9571656" y="2477945"/>
                </a:cubicBezTo>
                <a:cubicBezTo>
                  <a:pt x="9587285" y="2487037"/>
                  <a:pt x="9603767" y="2480090"/>
                  <a:pt x="9615295" y="2491485"/>
                </a:cubicBezTo>
                <a:cubicBezTo>
                  <a:pt x="9632397" y="2506375"/>
                  <a:pt x="9637336" y="2529848"/>
                  <a:pt x="9644389" y="2545648"/>
                </a:cubicBezTo>
                <a:cubicBezTo>
                  <a:pt x="9645648" y="2563631"/>
                  <a:pt x="9648417" y="2595477"/>
                  <a:pt x="9658935" y="2613351"/>
                </a:cubicBezTo>
                <a:cubicBezTo>
                  <a:pt x="9750691" y="2776162"/>
                  <a:pt x="9705098" y="2680307"/>
                  <a:pt x="9833494" y="2816462"/>
                </a:cubicBezTo>
                <a:cubicBezTo>
                  <a:pt x="9853426" y="2834517"/>
                  <a:pt x="9867157" y="2853360"/>
                  <a:pt x="9891681" y="2884165"/>
                </a:cubicBezTo>
                <a:cubicBezTo>
                  <a:pt x="9949669" y="3038946"/>
                  <a:pt x="9814289" y="2787245"/>
                  <a:pt x="9949867" y="2951869"/>
                </a:cubicBezTo>
                <a:cubicBezTo>
                  <a:pt x="9960677" y="2973199"/>
                  <a:pt x="9956315" y="2996467"/>
                  <a:pt x="9964414" y="3019572"/>
                </a:cubicBezTo>
                <a:cubicBezTo>
                  <a:pt x="9971117" y="3034963"/>
                  <a:pt x="9983202" y="3044405"/>
                  <a:pt x="9993507" y="3060194"/>
                </a:cubicBezTo>
                <a:cubicBezTo>
                  <a:pt x="10002705" y="3070820"/>
                  <a:pt x="10002498" y="3087673"/>
                  <a:pt x="10008053" y="3100816"/>
                </a:cubicBezTo>
                <a:cubicBezTo>
                  <a:pt x="10014954" y="3114434"/>
                  <a:pt x="10024260" y="3125947"/>
                  <a:pt x="10037146" y="3141438"/>
                </a:cubicBezTo>
                <a:cubicBezTo>
                  <a:pt x="10065118" y="3185737"/>
                  <a:pt x="10083856" y="3238792"/>
                  <a:pt x="10124426" y="3276845"/>
                </a:cubicBezTo>
                <a:cubicBezTo>
                  <a:pt x="10142325" y="3297443"/>
                  <a:pt x="10169362" y="3333169"/>
                  <a:pt x="10182612" y="3358089"/>
                </a:cubicBezTo>
                <a:cubicBezTo>
                  <a:pt x="10201927" y="3452469"/>
                  <a:pt x="10176687" y="3356659"/>
                  <a:pt x="10240799" y="3452874"/>
                </a:cubicBezTo>
                <a:cubicBezTo>
                  <a:pt x="10250507" y="3468933"/>
                  <a:pt x="10253827" y="3495135"/>
                  <a:pt x="10269892" y="3507037"/>
                </a:cubicBezTo>
                <a:cubicBezTo>
                  <a:pt x="10298379" y="3549126"/>
                  <a:pt x="10344093" y="3568123"/>
                  <a:pt x="10371718" y="3601821"/>
                </a:cubicBezTo>
                <a:cubicBezTo>
                  <a:pt x="10382265" y="3614357"/>
                  <a:pt x="10387757" y="3628711"/>
                  <a:pt x="10400811" y="3642443"/>
                </a:cubicBezTo>
                <a:cubicBezTo>
                  <a:pt x="10428661" y="3670441"/>
                  <a:pt x="10466033" y="3670003"/>
                  <a:pt x="10502637" y="3696606"/>
                </a:cubicBezTo>
                <a:cubicBezTo>
                  <a:pt x="10525863" y="3711669"/>
                  <a:pt x="10548942" y="3742334"/>
                  <a:pt x="10575370" y="3750769"/>
                </a:cubicBezTo>
                <a:cubicBezTo>
                  <a:pt x="10592130" y="3757965"/>
                  <a:pt x="10616375" y="3763180"/>
                  <a:pt x="10633557" y="3764310"/>
                </a:cubicBezTo>
                <a:cubicBezTo>
                  <a:pt x="10836803" y="3829113"/>
                  <a:pt x="10676307" y="3781093"/>
                  <a:pt x="10779023" y="3804932"/>
                </a:cubicBezTo>
                <a:cubicBezTo>
                  <a:pt x="10786360" y="3827913"/>
                  <a:pt x="10813300" y="3935052"/>
                  <a:pt x="10822662" y="3940338"/>
                </a:cubicBezTo>
                <a:cubicBezTo>
                  <a:pt x="10883572" y="3977626"/>
                  <a:pt x="10854334" y="3948159"/>
                  <a:pt x="10924488" y="4021583"/>
                </a:cubicBezTo>
                <a:cubicBezTo>
                  <a:pt x="10962538" y="4151046"/>
                  <a:pt x="10940045" y="4049752"/>
                  <a:pt x="11011768" y="4143449"/>
                </a:cubicBezTo>
                <a:cubicBezTo>
                  <a:pt x="11063000" y="4200516"/>
                  <a:pt x="11019781" y="4171486"/>
                  <a:pt x="11084501" y="4197611"/>
                </a:cubicBezTo>
                <a:cubicBezTo>
                  <a:pt x="11171072" y="4260348"/>
                  <a:pt x="11123826" y="4214346"/>
                  <a:pt x="11229967" y="4292396"/>
                </a:cubicBezTo>
                <a:cubicBezTo>
                  <a:pt x="11245413" y="4301292"/>
                  <a:pt x="11258028" y="4318186"/>
                  <a:pt x="11273607" y="4319478"/>
                </a:cubicBezTo>
                <a:cubicBezTo>
                  <a:pt x="11290379" y="4325882"/>
                  <a:pt x="11308443" y="4330442"/>
                  <a:pt x="11317246" y="4333018"/>
                </a:cubicBezTo>
                <a:cubicBezTo>
                  <a:pt x="11346257" y="4409034"/>
                  <a:pt x="11352604" y="4391796"/>
                  <a:pt x="11215420" y="4468425"/>
                </a:cubicBezTo>
                <a:cubicBezTo>
                  <a:pt x="11127721" y="4516803"/>
                  <a:pt x="10939035" y="4590291"/>
                  <a:pt x="10939035" y="4590291"/>
                </a:cubicBezTo>
                <a:cubicBezTo>
                  <a:pt x="10815529" y="4698277"/>
                  <a:pt x="10892615" y="4615638"/>
                  <a:pt x="10662650" y="4752779"/>
                </a:cubicBezTo>
                <a:cubicBezTo>
                  <a:pt x="10638524" y="4761763"/>
                  <a:pt x="10604338" y="4778462"/>
                  <a:pt x="10575370" y="4793401"/>
                </a:cubicBezTo>
                <a:cubicBezTo>
                  <a:pt x="10537065" y="4809363"/>
                  <a:pt x="10464266" y="4823877"/>
                  <a:pt x="10429904" y="4847564"/>
                </a:cubicBezTo>
                <a:cubicBezTo>
                  <a:pt x="10384248" y="4884659"/>
                  <a:pt x="10349503" y="4928469"/>
                  <a:pt x="10284439" y="4969430"/>
                </a:cubicBezTo>
                <a:cubicBezTo>
                  <a:pt x="10265167" y="4987202"/>
                  <a:pt x="10235323" y="4998647"/>
                  <a:pt x="10211706" y="5010052"/>
                </a:cubicBezTo>
                <a:cubicBezTo>
                  <a:pt x="10168290" y="5056667"/>
                  <a:pt x="10119302" y="5090395"/>
                  <a:pt x="10066240" y="5118378"/>
                </a:cubicBezTo>
                <a:cubicBezTo>
                  <a:pt x="10044126" y="5143705"/>
                  <a:pt x="10008895" y="5169130"/>
                  <a:pt x="9978960" y="5199622"/>
                </a:cubicBezTo>
                <a:cubicBezTo>
                  <a:pt x="9931954" y="5227512"/>
                  <a:pt x="9900528" y="5265467"/>
                  <a:pt x="9862587" y="5294407"/>
                </a:cubicBezTo>
                <a:cubicBezTo>
                  <a:pt x="9828461" y="5325849"/>
                  <a:pt x="9801634" y="5359960"/>
                  <a:pt x="9760761" y="5389192"/>
                </a:cubicBezTo>
                <a:cubicBezTo>
                  <a:pt x="9737496" y="5406754"/>
                  <a:pt x="9711253" y="5414463"/>
                  <a:pt x="9688028" y="5429814"/>
                </a:cubicBezTo>
                <a:cubicBezTo>
                  <a:pt x="9661435" y="5448344"/>
                  <a:pt x="9638266" y="5472984"/>
                  <a:pt x="9615295" y="5497517"/>
                </a:cubicBezTo>
                <a:cubicBezTo>
                  <a:pt x="9517832" y="5580403"/>
                  <a:pt x="9522880" y="5576250"/>
                  <a:pt x="9440736" y="5632924"/>
                </a:cubicBezTo>
                <a:cubicBezTo>
                  <a:pt x="9397217" y="5725827"/>
                  <a:pt x="9412966" y="5690502"/>
                  <a:pt x="9309817" y="5795412"/>
                </a:cubicBezTo>
                <a:cubicBezTo>
                  <a:pt x="9248763" y="5855823"/>
                  <a:pt x="9278397" y="5842150"/>
                  <a:pt x="9207991" y="5863115"/>
                </a:cubicBezTo>
                <a:cubicBezTo>
                  <a:pt x="9065899" y="6006557"/>
                  <a:pt x="9156143" y="5964981"/>
                  <a:pt x="8873419" y="5984982"/>
                </a:cubicBezTo>
                <a:cubicBezTo>
                  <a:pt x="8726867" y="5965956"/>
                  <a:pt x="8551289" y="5972345"/>
                  <a:pt x="8393382" y="5944360"/>
                </a:cubicBezTo>
                <a:cubicBezTo>
                  <a:pt x="8164571" y="5925215"/>
                  <a:pt x="8328145" y="5904239"/>
                  <a:pt x="8160636" y="5890197"/>
                </a:cubicBezTo>
                <a:cubicBezTo>
                  <a:pt x="8098257" y="5891656"/>
                  <a:pt x="8014831" y="5875841"/>
                  <a:pt x="7942438" y="5863115"/>
                </a:cubicBezTo>
                <a:cubicBezTo>
                  <a:pt x="7883117" y="5841193"/>
                  <a:pt x="7716494" y="5785281"/>
                  <a:pt x="7651506" y="5781871"/>
                </a:cubicBezTo>
                <a:cubicBezTo>
                  <a:pt x="7511796" y="5779406"/>
                  <a:pt x="7355225" y="5803111"/>
                  <a:pt x="7200561" y="5808953"/>
                </a:cubicBezTo>
                <a:cubicBezTo>
                  <a:pt x="6918892" y="5970875"/>
                  <a:pt x="7170906" y="5788467"/>
                  <a:pt x="7026002" y="5903738"/>
                </a:cubicBezTo>
                <a:cubicBezTo>
                  <a:pt x="7007547" y="5915536"/>
                  <a:pt x="6983500" y="5917704"/>
                  <a:pt x="6967816" y="5930819"/>
                </a:cubicBezTo>
                <a:cubicBezTo>
                  <a:pt x="6935606" y="5944895"/>
                  <a:pt x="6910287" y="5971174"/>
                  <a:pt x="6880536" y="5984982"/>
                </a:cubicBezTo>
                <a:cubicBezTo>
                  <a:pt x="6865081" y="5998122"/>
                  <a:pt x="6840929" y="5997565"/>
                  <a:pt x="6822350" y="6012063"/>
                </a:cubicBezTo>
                <a:cubicBezTo>
                  <a:pt x="6736660" y="6074235"/>
                  <a:pt x="6841607" y="6017205"/>
                  <a:pt x="6720524" y="6066226"/>
                </a:cubicBezTo>
                <a:cubicBezTo>
                  <a:pt x="6688032" y="6095941"/>
                  <a:pt x="6664871" y="6132801"/>
                  <a:pt x="6618698" y="6161011"/>
                </a:cubicBezTo>
                <a:cubicBezTo>
                  <a:pt x="6597092" y="6177011"/>
                  <a:pt x="6557814" y="6172766"/>
                  <a:pt x="6531418" y="6188092"/>
                </a:cubicBezTo>
                <a:cubicBezTo>
                  <a:pt x="6473262" y="6208948"/>
                  <a:pt x="6467056" y="6216623"/>
                  <a:pt x="6415046" y="6228714"/>
                </a:cubicBezTo>
                <a:cubicBezTo>
                  <a:pt x="6398926" y="6234228"/>
                  <a:pt x="6377657" y="6236403"/>
                  <a:pt x="6356859" y="6242255"/>
                </a:cubicBezTo>
                <a:cubicBezTo>
                  <a:pt x="6300922" y="6260257"/>
                  <a:pt x="6217349" y="6283470"/>
                  <a:pt x="6167754" y="6296417"/>
                </a:cubicBezTo>
                <a:cubicBezTo>
                  <a:pt x="6114963" y="6307905"/>
                  <a:pt x="6081394" y="6301562"/>
                  <a:pt x="6022288" y="6309958"/>
                </a:cubicBezTo>
                <a:cubicBezTo>
                  <a:pt x="5940680" y="6331500"/>
                  <a:pt x="5891740" y="6351286"/>
                  <a:pt x="5818635" y="6364121"/>
                </a:cubicBezTo>
                <a:cubicBezTo>
                  <a:pt x="5762738" y="6384942"/>
                  <a:pt x="5699010" y="6374033"/>
                  <a:pt x="5629530" y="6377661"/>
                </a:cubicBezTo>
                <a:cubicBezTo>
                  <a:pt x="5572818" y="6379705"/>
                  <a:pt x="5511910" y="6402130"/>
                  <a:pt x="5440424" y="6404743"/>
                </a:cubicBezTo>
                <a:cubicBezTo>
                  <a:pt x="5201433" y="6403764"/>
                  <a:pt x="4872257" y="6435314"/>
                  <a:pt x="4567629" y="6418283"/>
                </a:cubicBezTo>
                <a:cubicBezTo>
                  <a:pt x="4504748" y="6430787"/>
                  <a:pt x="4466522" y="6426647"/>
                  <a:pt x="4422163" y="6458906"/>
                </a:cubicBezTo>
                <a:cubicBezTo>
                  <a:pt x="4382536" y="6483320"/>
                  <a:pt x="4338384" y="6518568"/>
                  <a:pt x="4320337" y="6553690"/>
                </a:cubicBezTo>
                <a:cubicBezTo>
                  <a:pt x="4311267" y="6567096"/>
                  <a:pt x="4302310" y="6585236"/>
                  <a:pt x="4291244" y="6594312"/>
                </a:cubicBezTo>
                <a:cubicBezTo>
                  <a:pt x="4283936" y="6599893"/>
                  <a:pt x="4197006" y="6667590"/>
                  <a:pt x="4174871" y="6675556"/>
                </a:cubicBezTo>
                <a:cubicBezTo>
                  <a:pt x="4156005" y="6681071"/>
                  <a:pt x="4134813" y="6681227"/>
                  <a:pt x="4116684" y="6689097"/>
                </a:cubicBezTo>
                <a:cubicBezTo>
                  <a:pt x="3786160" y="6674096"/>
                  <a:pt x="3495200" y="6754099"/>
                  <a:pt x="3200249" y="6662016"/>
                </a:cubicBezTo>
                <a:cubicBezTo>
                  <a:pt x="3159818" y="6659442"/>
                  <a:pt x="3134091" y="6656869"/>
                  <a:pt x="3098423" y="6648475"/>
                </a:cubicBezTo>
                <a:cubicBezTo>
                  <a:pt x="3073076" y="6638542"/>
                  <a:pt x="3051843" y="6623671"/>
                  <a:pt x="3025690" y="6621394"/>
                </a:cubicBezTo>
                <a:cubicBezTo>
                  <a:pt x="2919102" y="6582198"/>
                  <a:pt x="2849856" y="6624286"/>
                  <a:pt x="2720212" y="6621394"/>
                </a:cubicBezTo>
                <a:cubicBezTo>
                  <a:pt x="2701379" y="6627029"/>
                  <a:pt x="2677713" y="6634953"/>
                  <a:pt x="2662025" y="6648475"/>
                </a:cubicBezTo>
                <a:cubicBezTo>
                  <a:pt x="2629452" y="6664368"/>
                  <a:pt x="2615586" y="6704667"/>
                  <a:pt x="2589292" y="6729719"/>
                </a:cubicBezTo>
                <a:cubicBezTo>
                  <a:pt x="2571291" y="6746001"/>
                  <a:pt x="2569825" y="6778731"/>
                  <a:pt x="2545653" y="6797423"/>
                </a:cubicBezTo>
                <a:cubicBezTo>
                  <a:pt x="2534279" y="6809328"/>
                  <a:pt x="2514988" y="6812647"/>
                  <a:pt x="2502013" y="6824504"/>
                </a:cubicBezTo>
                <a:cubicBezTo>
                  <a:pt x="2485202" y="6834748"/>
                  <a:pt x="2475939" y="6865359"/>
                  <a:pt x="2458373" y="6878667"/>
                </a:cubicBezTo>
                <a:cubicBezTo>
                  <a:pt x="2253414" y="7086855"/>
                  <a:pt x="2387287" y="6940681"/>
                  <a:pt x="2283814" y="6986992"/>
                </a:cubicBezTo>
                <a:cubicBezTo>
                  <a:pt x="2268905" y="6991013"/>
                  <a:pt x="2256434" y="7010466"/>
                  <a:pt x="2240174" y="7014074"/>
                </a:cubicBezTo>
                <a:cubicBezTo>
                  <a:pt x="2213251" y="7017057"/>
                  <a:pt x="2179859" y="7021015"/>
                  <a:pt x="2152895" y="7027614"/>
                </a:cubicBezTo>
                <a:cubicBezTo>
                  <a:pt x="2126032" y="7033735"/>
                  <a:pt x="2104185" y="7037721"/>
                  <a:pt x="2080162" y="7041155"/>
                </a:cubicBezTo>
                <a:cubicBezTo>
                  <a:pt x="1984523" y="7040622"/>
                  <a:pt x="1744591" y="7011718"/>
                  <a:pt x="1641437" y="7027073"/>
                </a:cubicBezTo>
                <a:cubicBezTo>
                  <a:pt x="1538283" y="7042428"/>
                  <a:pt x="1326253" y="7024975"/>
                  <a:pt x="1236460" y="7014074"/>
                </a:cubicBezTo>
                <a:cubicBezTo>
                  <a:pt x="1216398" y="7016637"/>
                  <a:pt x="1184456" y="7000095"/>
                  <a:pt x="1163727" y="7000533"/>
                </a:cubicBezTo>
                <a:cubicBezTo>
                  <a:pt x="1064673" y="6993502"/>
                  <a:pt x="976155" y="7012094"/>
                  <a:pt x="901888" y="7014074"/>
                </a:cubicBezTo>
                <a:cubicBezTo>
                  <a:pt x="868243" y="7042422"/>
                  <a:pt x="852575" y="7063011"/>
                  <a:pt x="814609" y="7081777"/>
                </a:cubicBezTo>
                <a:cubicBezTo>
                  <a:pt x="800715" y="7090054"/>
                  <a:pt x="784982" y="7090315"/>
                  <a:pt x="770969" y="7095318"/>
                </a:cubicBezTo>
                <a:cubicBezTo>
                  <a:pt x="751671" y="7119316"/>
                  <a:pt x="739522" y="7138175"/>
                  <a:pt x="712782" y="7149480"/>
                </a:cubicBezTo>
                <a:cubicBezTo>
                  <a:pt x="697555" y="7159734"/>
                  <a:pt x="674849" y="7154785"/>
                  <a:pt x="654596" y="7163021"/>
                </a:cubicBezTo>
                <a:cubicBezTo>
                  <a:pt x="638232" y="7173461"/>
                  <a:pt x="615308" y="7181446"/>
                  <a:pt x="596410" y="7190102"/>
                </a:cubicBezTo>
                <a:cubicBezTo>
                  <a:pt x="582127" y="7195029"/>
                  <a:pt x="570999" y="7212552"/>
                  <a:pt x="552770" y="7217184"/>
                </a:cubicBezTo>
                <a:cubicBezTo>
                  <a:pt x="541198" y="7223462"/>
                  <a:pt x="520820" y="7224127"/>
                  <a:pt x="509130" y="7230725"/>
                </a:cubicBezTo>
                <a:cubicBezTo>
                  <a:pt x="494724" y="7236315"/>
                  <a:pt x="477041" y="7250181"/>
                  <a:pt x="465490" y="7257806"/>
                </a:cubicBezTo>
                <a:cubicBezTo>
                  <a:pt x="447590" y="7267337"/>
                  <a:pt x="424823" y="7270308"/>
                  <a:pt x="407304" y="7284887"/>
                </a:cubicBezTo>
                <a:cubicBezTo>
                  <a:pt x="382030" y="7296333"/>
                  <a:pt x="357326" y="7318541"/>
                  <a:pt x="334571" y="7325509"/>
                </a:cubicBezTo>
                <a:cubicBezTo>
                  <a:pt x="304512" y="7360592"/>
                  <a:pt x="259737" y="7423483"/>
                  <a:pt x="218198" y="7447375"/>
                </a:cubicBezTo>
                <a:cubicBezTo>
                  <a:pt x="205345" y="7457481"/>
                  <a:pt x="187127" y="7454573"/>
                  <a:pt x="174559" y="7460916"/>
                </a:cubicBezTo>
                <a:cubicBezTo>
                  <a:pt x="154626" y="7468867"/>
                  <a:pt x="116372" y="7487997"/>
                  <a:pt x="116372" y="7487997"/>
                </a:cubicBezTo>
              </a:path>
            </a:pathLst>
          </a:custGeom>
          <a:solidFill>
            <a:schemeClr val="bg1">
              <a:lumMod val="95000"/>
              <a:alpha val="88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193089116">
                  <a:custGeom>
                    <a:avLst/>
                    <a:gdLst>
                      <a:gd name="connsiteX0" fmla="*/ 0 w 9895133"/>
                      <a:gd name="connsiteY0" fmla="*/ 228600 h 7023100"/>
                      <a:gd name="connsiteX1" fmla="*/ 127000 w 9895133"/>
                      <a:gd name="connsiteY1" fmla="*/ 152400 h 7023100"/>
                      <a:gd name="connsiteX2" fmla="*/ 177800 w 9895133"/>
                      <a:gd name="connsiteY2" fmla="*/ 139700 h 7023100"/>
                      <a:gd name="connsiteX3" fmla="*/ 279400 w 9895133"/>
                      <a:gd name="connsiteY3" fmla="*/ 88900 h 7023100"/>
                      <a:gd name="connsiteX4" fmla="*/ 368300 w 9895133"/>
                      <a:gd name="connsiteY4" fmla="*/ 63500 h 7023100"/>
                      <a:gd name="connsiteX5" fmla="*/ 444500 w 9895133"/>
                      <a:gd name="connsiteY5" fmla="*/ 25400 h 7023100"/>
                      <a:gd name="connsiteX6" fmla="*/ 635000 w 9895133"/>
                      <a:gd name="connsiteY6" fmla="*/ 0 h 7023100"/>
                      <a:gd name="connsiteX7" fmla="*/ 1295400 w 9895133"/>
                      <a:gd name="connsiteY7" fmla="*/ 25400 h 7023100"/>
                      <a:gd name="connsiteX8" fmla="*/ 1384300 w 9895133"/>
                      <a:gd name="connsiteY8" fmla="*/ 50800 h 7023100"/>
                      <a:gd name="connsiteX9" fmla="*/ 1460500 w 9895133"/>
                      <a:gd name="connsiteY9" fmla="*/ 63500 h 7023100"/>
                      <a:gd name="connsiteX10" fmla="*/ 1612900 w 9895133"/>
                      <a:gd name="connsiteY10" fmla="*/ 114300 h 7023100"/>
                      <a:gd name="connsiteX11" fmla="*/ 1701800 w 9895133"/>
                      <a:gd name="connsiteY11" fmla="*/ 177800 h 7023100"/>
                      <a:gd name="connsiteX12" fmla="*/ 1892300 w 9895133"/>
                      <a:gd name="connsiteY12" fmla="*/ 241300 h 7023100"/>
                      <a:gd name="connsiteX13" fmla="*/ 2006600 w 9895133"/>
                      <a:gd name="connsiteY13" fmla="*/ 292100 h 7023100"/>
                      <a:gd name="connsiteX14" fmla="*/ 2095500 w 9895133"/>
                      <a:gd name="connsiteY14" fmla="*/ 317500 h 7023100"/>
                      <a:gd name="connsiteX15" fmla="*/ 2222500 w 9895133"/>
                      <a:gd name="connsiteY15" fmla="*/ 368300 h 7023100"/>
                      <a:gd name="connsiteX16" fmla="*/ 2463800 w 9895133"/>
                      <a:gd name="connsiteY16" fmla="*/ 444500 h 7023100"/>
                      <a:gd name="connsiteX17" fmla="*/ 2705100 w 9895133"/>
                      <a:gd name="connsiteY17" fmla="*/ 508000 h 7023100"/>
                      <a:gd name="connsiteX18" fmla="*/ 2971800 w 9895133"/>
                      <a:gd name="connsiteY18" fmla="*/ 622300 h 7023100"/>
                      <a:gd name="connsiteX19" fmla="*/ 3022600 w 9895133"/>
                      <a:gd name="connsiteY19" fmla="*/ 660400 h 7023100"/>
                      <a:gd name="connsiteX20" fmla="*/ 3403600 w 9895133"/>
                      <a:gd name="connsiteY20" fmla="*/ 787400 h 7023100"/>
                      <a:gd name="connsiteX21" fmla="*/ 3454400 w 9895133"/>
                      <a:gd name="connsiteY21" fmla="*/ 850900 h 7023100"/>
                      <a:gd name="connsiteX22" fmla="*/ 3556000 w 9895133"/>
                      <a:gd name="connsiteY22" fmla="*/ 901700 h 7023100"/>
                      <a:gd name="connsiteX23" fmla="*/ 3632200 w 9895133"/>
                      <a:gd name="connsiteY23" fmla="*/ 952500 h 7023100"/>
                      <a:gd name="connsiteX24" fmla="*/ 3733800 w 9895133"/>
                      <a:gd name="connsiteY24" fmla="*/ 1028700 h 7023100"/>
                      <a:gd name="connsiteX25" fmla="*/ 3848100 w 9895133"/>
                      <a:gd name="connsiteY25" fmla="*/ 1066800 h 7023100"/>
                      <a:gd name="connsiteX26" fmla="*/ 3937000 w 9895133"/>
                      <a:gd name="connsiteY26" fmla="*/ 1104900 h 7023100"/>
                      <a:gd name="connsiteX27" fmla="*/ 4013200 w 9895133"/>
                      <a:gd name="connsiteY27" fmla="*/ 1155700 h 7023100"/>
                      <a:gd name="connsiteX28" fmla="*/ 4216400 w 9895133"/>
                      <a:gd name="connsiteY28" fmla="*/ 1244600 h 7023100"/>
                      <a:gd name="connsiteX29" fmla="*/ 4279900 w 9895133"/>
                      <a:gd name="connsiteY29" fmla="*/ 1270000 h 7023100"/>
                      <a:gd name="connsiteX30" fmla="*/ 4356100 w 9895133"/>
                      <a:gd name="connsiteY30" fmla="*/ 1295400 h 7023100"/>
                      <a:gd name="connsiteX31" fmla="*/ 4572000 w 9895133"/>
                      <a:gd name="connsiteY31" fmla="*/ 1358900 h 7023100"/>
                      <a:gd name="connsiteX32" fmla="*/ 4737100 w 9895133"/>
                      <a:gd name="connsiteY32" fmla="*/ 1409700 h 7023100"/>
                      <a:gd name="connsiteX33" fmla="*/ 5003800 w 9895133"/>
                      <a:gd name="connsiteY33" fmla="*/ 1485900 h 7023100"/>
                      <a:gd name="connsiteX34" fmla="*/ 5283200 w 9895133"/>
                      <a:gd name="connsiteY34" fmla="*/ 1511300 h 7023100"/>
                      <a:gd name="connsiteX35" fmla="*/ 5524500 w 9895133"/>
                      <a:gd name="connsiteY35" fmla="*/ 1498600 h 7023100"/>
                      <a:gd name="connsiteX36" fmla="*/ 5588000 w 9895133"/>
                      <a:gd name="connsiteY36" fmla="*/ 1473200 h 7023100"/>
                      <a:gd name="connsiteX37" fmla="*/ 5727700 w 9895133"/>
                      <a:gd name="connsiteY37" fmla="*/ 1447800 h 7023100"/>
                      <a:gd name="connsiteX38" fmla="*/ 5842000 w 9895133"/>
                      <a:gd name="connsiteY38" fmla="*/ 1397000 h 7023100"/>
                      <a:gd name="connsiteX39" fmla="*/ 5880100 w 9895133"/>
                      <a:gd name="connsiteY39" fmla="*/ 1371600 h 7023100"/>
                      <a:gd name="connsiteX40" fmla="*/ 5994400 w 9895133"/>
                      <a:gd name="connsiteY40" fmla="*/ 1358900 h 7023100"/>
                      <a:gd name="connsiteX41" fmla="*/ 6096000 w 9895133"/>
                      <a:gd name="connsiteY41" fmla="*/ 1346200 h 7023100"/>
                      <a:gd name="connsiteX42" fmla="*/ 6477000 w 9895133"/>
                      <a:gd name="connsiteY42" fmla="*/ 1371600 h 7023100"/>
                      <a:gd name="connsiteX43" fmla="*/ 6540500 w 9895133"/>
                      <a:gd name="connsiteY43" fmla="*/ 1384300 h 7023100"/>
                      <a:gd name="connsiteX44" fmla="*/ 6692900 w 9895133"/>
                      <a:gd name="connsiteY44" fmla="*/ 1447800 h 7023100"/>
                      <a:gd name="connsiteX45" fmla="*/ 6743700 w 9895133"/>
                      <a:gd name="connsiteY45" fmla="*/ 1485900 h 7023100"/>
                      <a:gd name="connsiteX46" fmla="*/ 6794500 w 9895133"/>
                      <a:gd name="connsiteY46" fmla="*/ 1498600 h 7023100"/>
                      <a:gd name="connsiteX47" fmla="*/ 6858000 w 9895133"/>
                      <a:gd name="connsiteY47" fmla="*/ 1524000 h 7023100"/>
                      <a:gd name="connsiteX48" fmla="*/ 6896100 w 9895133"/>
                      <a:gd name="connsiteY48" fmla="*/ 1562100 h 7023100"/>
                      <a:gd name="connsiteX49" fmla="*/ 6997700 w 9895133"/>
                      <a:gd name="connsiteY49" fmla="*/ 1612900 h 7023100"/>
                      <a:gd name="connsiteX50" fmla="*/ 7124700 w 9895133"/>
                      <a:gd name="connsiteY50" fmla="*/ 1689100 h 7023100"/>
                      <a:gd name="connsiteX51" fmla="*/ 7175500 w 9895133"/>
                      <a:gd name="connsiteY51" fmla="*/ 1727200 h 7023100"/>
                      <a:gd name="connsiteX52" fmla="*/ 7239000 w 9895133"/>
                      <a:gd name="connsiteY52" fmla="*/ 1765300 h 7023100"/>
                      <a:gd name="connsiteX53" fmla="*/ 7416800 w 9895133"/>
                      <a:gd name="connsiteY53" fmla="*/ 1892300 h 7023100"/>
                      <a:gd name="connsiteX54" fmla="*/ 7505700 w 9895133"/>
                      <a:gd name="connsiteY54" fmla="*/ 1930400 h 7023100"/>
                      <a:gd name="connsiteX55" fmla="*/ 7581900 w 9895133"/>
                      <a:gd name="connsiteY55" fmla="*/ 1993900 h 7023100"/>
                      <a:gd name="connsiteX56" fmla="*/ 7696200 w 9895133"/>
                      <a:gd name="connsiteY56" fmla="*/ 2057400 h 7023100"/>
                      <a:gd name="connsiteX57" fmla="*/ 7835900 w 9895133"/>
                      <a:gd name="connsiteY57" fmla="*/ 2133600 h 7023100"/>
                      <a:gd name="connsiteX58" fmla="*/ 7937500 w 9895133"/>
                      <a:gd name="connsiteY58" fmla="*/ 2184400 h 7023100"/>
                      <a:gd name="connsiteX59" fmla="*/ 7975600 w 9895133"/>
                      <a:gd name="connsiteY59" fmla="*/ 2222500 h 7023100"/>
                      <a:gd name="connsiteX60" fmla="*/ 8064500 w 9895133"/>
                      <a:gd name="connsiteY60" fmla="*/ 2247900 h 7023100"/>
                      <a:gd name="connsiteX61" fmla="*/ 8166100 w 9895133"/>
                      <a:gd name="connsiteY61" fmla="*/ 2273300 h 7023100"/>
                      <a:gd name="connsiteX62" fmla="*/ 8216900 w 9895133"/>
                      <a:gd name="connsiteY62" fmla="*/ 2286000 h 7023100"/>
                      <a:gd name="connsiteX63" fmla="*/ 8318500 w 9895133"/>
                      <a:gd name="connsiteY63" fmla="*/ 2298700 h 7023100"/>
                      <a:gd name="connsiteX64" fmla="*/ 8356600 w 9895133"/>
                      <a:gd name="connsiteY64" fmla="*/ 2324100 h 7023100"/>
                      <a:gd name="connsiteX65" fmla="*/ 8394700 w 9895133"/>
                      <a:gd name="connsiteY65" fmla="*/ 2336800 h 7023100"/>
                      <a:gd name="connsiteX66" fmla="*/ 8420100 w 9895133"/>
                      <a:gd name="connsiteY66" fmla="*/ 2387600 h 7023100"/>
                      <a:gd name="connsiteX67" fmla="*/ 8432800 w 9895133"/>
                      <a:gd name="connsiteY67" fmla="*/ 2451100 h 7023100"/>
                      <a:gd name="connsiteX68" fmla="*/ 8585200 w 9895133"/>
                      <a:gd name="connsiteY68" fmla="*/ 2641600 h 7023100"/>
                      <a:gd name="connsiteX69" fmla="*/ 8636000 w 9895133"/>
                      <a:gd name="connsiteY69" fmla="*/ 2705100 h 7023100"/>
                      <a:gd name="connsiteX70" fmla="*/ 8686800 w 9895133"/>
                      <a:gd name="connsiteY70" fmla="*/ 2768600 h 7023100"/>
                      <a:gd name="connsiteX71" fmla="*/ 8699500 w 9895133"/>
                      <a:gd name="connsiteY71" fmla="*/ 2832100 h 7023100"/>
                      <a:gd name="connsiteX72" fmla="*/ 8724900 w 9895133"/>
                      <a:gd name="connsiteY72" fmla="*/ 2870200 h 7023100"/>
                      <a:gd name="connsiteX73" fmla="*/ 8737600 w 9895133"/>
                      <a:gd name="connsiteY73" fmla="*/ 2908300 h 7023100"/>
                      <a:gd name="connsiteX74" fmla="*/ 8763000 w 9895133"/>
                      <a:gd name="connsiteY74" fmla="*/ 2946400 h 7023100"/>
                      <a:gd name="connsiteX75" fmla="*/ 8839200 w 9895133"/>
                      <a:gd name="connsiteY75" fmla="*/ 3073400 h 7023100"/>
                      <a:gd name="connsiteX76" fmla="*/ 8890000 w 9895133"/>
                      <a:gd name="connsiteY76" fmla="*/ 3149600 h 7023100"/>
                      <a:gd name="connsiteX77" fmla="*/ 8940800 w 9895133"/>
                      <a:gd name="connsiteY77" fmla="*/ 3238500 h 7023100"/>
                      <a:gd name="connsiteX78" fmla="*/ 8966200 w 9895133"/>
                      <a:gd name="connsiteY78" fmla="*/ 3289300 h 7023100"/>
                      <a:gd name="connsiteX79" fmla="*/ 9055100 w 9895133"/>
                      <a:gd name="connsiteY79" fmla="*/ 3378200 h 7023100"/>
                      <a:gd name="connsiteX80" fmla="*/ 9080500 w 9895133"/>
                      <a:gd name="connsiteY80" fmla="*/ 3416300 h 7023100"/>
                      <a:gd name="connsiteX81" fmla="*/ 9169400 w 9895133"/>
                      <a:gd name="connsiteY81" fmla="*/ 3467100 h 7023100"/>
                      <a:gd name="connsiteX82" fmla="*/ 9232900 w 9895133"/>
                      <a:gd name="connsiteY82" fmla="*/ 3517900 h 7023100"/>
                      <a:gd name="connsiteX83" fmla="*/ 9283700 w 9895133"/>
                      <a:gd name="connsiteY83" fmla="*/ 3530600 h 7023100"/>
                      <a:gd name="connsiteX84" fmla="*/ 9410700 w 9895133"/>
                      <a:gd name="connsiteY84" fmla="*/ 3568700 h 7023100"/>
                      <a:gd name="connsiteX85" fmla="*/ 9448800 w 9895133"/>
                      <a:gd name="connsiteY85" fmla="*/ 3695700 h 7023100"/>
                      <a:gd name="connsiteX86" fmla="*/ 9537700 w 9895133"/>
                      <a:gd name="connsiteY86" fmla="*/ 3771900 h 7023100"/>
                      <a:gd name="connsiteX87" fmla="*/ 9613900 w 9895133"/>
                      <a:gd name="connsiteY87" fmla="*/ 3886200 h 7023100"/>
                      <a:gd name="connsiteX88" fmla="*/ 9677400 w 9895133"/>
                      <a:gd name="connsiteY88" fmla="*/ 3937000 h 7023100"/>
                      <a:gd name="connsiteX89" fmla="*/ 9804400 w 9895133"/>
                      <a:gd name="connsiteY89" fmla="*/ 4025900 h 7023100"/>
                      <a:gd name="connsiteX90" fmla="*/ 9842500 w 9895133"/>
                      <a:gd name="connsiteY90" fmla="*/ 4051300 h 7023100"/>
                      <a:gd name="connsiteX91" fmla="*/ 9880600 w 9895133"/>
                      <a:gd name="connsiteY91" fmla="*/ 4064000 h 7023100"/>
                      <a:gd name="connsiteX92" fmla="*/ 9791700 w 9895133"/>
                      <a:gd name="connsiteY92" fmla="*/ 4191000 h 7023100"/>
                      <a:gd name="connsiteX93" fmla="*/ 9550400 w 9895133"/>
                      <a:gd name="connsiteY93" fmla="*/ 4305300 h 7023100"/>
                      <a:gd name="connsiteX94" fmla="*/ 9309100 w 9895133"/>
                      <a:gd name="connsiteY94" fmla="*/ 4457700 h 7023100"/>
                      <a:gd name="connsiteX95" fmla="*/ 9232900 w 9895133"/>
                      <a:gd name="connsiteY95" fmla="*/ 4495800 h 7023100"/>
                      <a:gd name="connsiteX96" fmla="*/ 9105900 w 9895133"/>
                      <a:gd name="connsiteY96" fmla="*/ 4546600 h 7023100"/>
                      <a:gd name="connsiteX97" fmla="*/ 8978900 w 9895133"/>
                      <a:gd name="connsiteY97" fmla="*/ 4660900 h 7023100"/>
                      <a:gd name="connsiteX98" fmla="*/ 8915400 w 9895133"/>
                      <a:gd name="connsiteY98" fmla="*/ 4699000 h 7023100"/>
                      <a:gd name="connsiteX99" fmla="*/ 8788400 w 9895133"/>
                      <a:gd name="connsiteY99" fmla="*/ 4800600 h 7023100"/>
                      <a:gd name="connsiteX100" fmla="*/ 8712200 w 9895133"/>
                      <a:gd name="connsiteY100" fmla="*/ 4876800 h 7023100"/>
                      <a:gd name="connsiteX101" fmla="*/ 8610600 w 9895133"/>
                      <a:gd name="connsiteY101" fmla="*/ 4965700 h 7023100"/>
                      <a:gd name="connsiteX102" fmla="*/ 8521700 w 9895133"/>
                      <a:gd name="connsiteY102" fmla="*/ 5054600 h 7023100"/>
                      <a:gd name="connsiteX103" fmla="*/ 8458200 w 9895133"/>
                      <a:gd name="connsiteY103" fmla="*/ 5092700 h 7023100"/>
                      <a:gd name="connsiteX104" fmla="*/ 8394700 w 9895133"/>
                      <a:gd name="connsiteY104" fmla="*/ 5156200 h 7023100"/>
                      <a:gd name="connsiteX105" fmla="*/ 8242300 w 9895133"/>
                      <a:gd name="connsiteY105" fmla="*/ 5283200 h 7023100"/>
                      <a:gd name="connsiteX106" fmla="*/ 8128000 w 9895133"/>
                      <a:gd name="connsiteY106" fmla="*/ 5435600 h 7023100"/>
                      <a:gd name="connsiteX107" fmla="*/ 8039100 w 9895133"/>
                      <a:gd name="connsiteY107" fmla="*/ 5499100 h 7023100"/>
                      <a:gd name="connsiteX108" fmla="*/ 7747000 w 9895133"/>
                      <a:gd name="connsiteY108" fmla="*/ 5613400 h 7023100"/>
                      <a:gd name="connsiteX109" fmla="*/ 7327900 w 9895133"/>
                      <a:gd name="connsiteY109" fmla="*/ 5575300 h 7023100"/>
                      <a:gd name="connsiteX110" fmla="*/ 7124700 w 9895133"/>
                      <a:gd name="connsiteY110" fmla="*/ 5524500 h 7023100"/>
                      <a:gd name="connsiteX111" fmla="*/ 6934200 w 9895133"/>
                      <a:gd name="connsiteY111" fmla="*/ 5499100 h 7023100"/>
                      <a:gd name="connsiteX112" fmla="*/ 6680200 w 9895133"/>
                      <a:gd name="connsiteY112" fmla="*/ 5422900 h 7023100"/>
                      <a:gd name="connsiteX113" fmla="*/ 6286500 w 9895133"/>
                      <a:gd name="connsiteY113" fmla="*/ 5448300 h 7023100"/>
                      <a:gd name="connsiteX114" fmla="*/ 6134100 w 9895133"/>
                      <a:gd name="connsiteY114" fmla="*/ 5537200 h 7023100"/>
                      <a:gd name="connsiteX115" fmla="*/ 6083300 w 9895133"/>
                      <a:gd name="connsiteY115" fmla="*/ 5562600 h 7023100"/>
                      <a:gd name="connsiteX116" fmla="*/ 6007100 w 9895133"/>
                      <a:gd name="connsiteY116" fmla="*/ 5613400 h 7023100"/>
                      <a:gd name="connsiteX117" fmla="*/ 5956300 w 9895133"/>
                      <a:gd name="connsiteY117" fmla="*/ 5638800 h 7023100"/>
                      <a:gd name="connsiteX118" fmla="*/ 5867400 w 9895133"/>
                      <a:gd name="connsiteY118" fmla="*/ 5689600 h 7023100"/>
                      <a:gd name="connsiteX119" fmla="*/ 5778500 w 9895133"/>
                      <a:gd name="connsiteY119" fmla="*/ 5778500 h 7023100"/>
                      <a:gd name="connsiteX120" fmla="*/ 5702300 w 9895133"/>
                      <a:gd name="connsiteY120" fmla="*/ 5803900 h 7023100"/>
                      <a:gd name="connsiteX121" fmla="*/ 5600700 w 9895133"/>
                      <a:gd name="connsiteY121" fmla="*/ 5842000 h 7023100"/>
                      <a:gd name="connsiteX122" fmla="*/ 5549900 w 9895133"/>
                      <a:gd name="connsiteY122" fmla="*/ 5854700 h 7023100"/>
                      <a:gd name="connsiteX123" fmla="*/ 5384800 w 9895133"/>
                      <a:gd name="connsiteY123" fmla="*/ 5905500 h 7023100"/>
                      <a:gd name="connsiteX124" fmla="*/ 5257800 w 9895133"/>
                      <a:gd name="connsiteY124" fmla="*/ 5918200 h 7023100"/>
                      <a:gd name="connsiteX125" fmla="*/ 5080000 w 9895133"/>
                      <a:gd name="connsiteY125" fmla="*/ 5969000 h 7023100"/>
                      <a:gd name="connsiteX126" fmla="*/ 4914900 w 9895133"/>
                      <a:gd name="connsiteY126" fmla="*/ 5981700 h 7023100"/>
                      <a:gd name="connsiteX127" fmla="*/ 4749800 w 9895133"/>
                      <a:gd name="connsiteY127" fmla="*/ 6007100 h 7023100"/>
                      <a:gd name="connsiteX128" fmla="*/ 3987800 w 9895133"/>
                      <a:gd name="connsiteY128" fmla="*/ 6019800 h 7023100"/>
                      <a:gd name="connsiteX129" fmla="*/ 3860800 w 9895133"/>
                      <a:gd name="connsiteY129" fmla="*/ 6057900 h 7023100"/>
                      <a:gd name="connsiteX130" fmla="*/ 3771900 w 9895133"/>
                      <a:gd name="connsiteY130" fmla="*/ 6146800 h 7023100"/>
                      <a:gd name="connsiteX131" fmla="*/ 3746500 w 9895133"/>
                      <a:gd name="connsiteY131" fmla="*/ 6184900 h 7023100"/>
                      <a:gd name="connsiteX132" fmla="*/ 3644900 w 9895133"/>
                      <a:gd name="connsiteY132" fmla="*/ 6261100 h 7023100"/>
                      <a:gd name="connsiteX133" fmla="*/ 3594100 w 9895133"/>
                      <a:gd name="connsiteY133" fmla="*/ 6273800 h 7023100"/>
                      <a:gd name="connsiteX134" fmla="*/ 2794000 w 9895133"/>
                      <a:gd name="connsiteY134" fmla="*/ 6248400 h 7023100"/>
                      <a:gd name="connsiteX135" fmla="*/ 2705100 w 9895133"/>
                      <a:gd name="connsiteY135" fmla="*/ 6235700 h 7023100"/>
                      <a:gd name="connsiteX136" fmla="*/ 2641600 w 9895133"/>
                      <a:gd name="connsiteY136" fmla="*/ 6210300 h 7023100"/>
                      <a:gd name="connsiteX137" fmla="*/ 2374900 w 9895133"/>
                      <a:gd name="connsiteY137" fmla="*/ 6210300 h 7023100"/>
                      <a:gd name="connsiteX138" fmla="*/ 2324100 w 9895133"/>
                      <a:gd name="connsiteY138" fmla="*/ 6235700 h 7023100"/>
                      <a:gd name="connsiteX139" fmla="*/ 2260600 w 9895133"/>
                      <a:gd name="connsiteY139" fmla="*/ 6311900 h 7023100"/>
                      <a:gd name="connsiteX140" fmla="*/ 2222500 w 9895133"/>
                      <a:gd name="connsiteY140" fmla="*/ 6375400 h 7023100"/>
                      <a:gd name="connsiteX141" fmla="*/ 2184400 w 9895133"/>
                      <a:gd name="connsiteY141" fmla="*/ 6400800 h 7023100"/>
                      <a:gd name="connsiteX142" fmla="*/ 2146300 w 9895133"/>
                      <a:gd name="connsiteY142" fmla="*/ 6451600 h 7023100"/>
                      <a:gd name="connsiteX143" fmla="*/ 1993900 w 9895133"/>
                      <a:gd name="connsiteY143" fmla="*/ 6553200 h 7023100"/>
                      <a:gd name="connsiteX144" fmla="*/ 1955800 w 9895133"/>
                      <a:gd name="connsiteY144" fmla="*/ 6578600 h 7023100"/>
                      <a:gd name="connsiteX145" fmla="*/ 1879600 w 9895133"/>
                      <a:gd name="connsiteY145" fmla="*/ 6591300 h 7023100"/>
                      <a:gd name="connsiteX146" fmla="*/ 1816100 w 9895133"/>
                      <a:gd name="connsiteY146" fmla="*/ 6604000 h 7023100"/>
                      <a:gd name="connsiteX147" fmla="*/ 1079500 w 9895133"/>
                      <a:gd name="connsiteY147" fmla="*/ 6578600 h 7023100"/>
                      <a:gd name="connsiteX148" fmla="*/ 1016000 w 9895133"/>
                      <a:gd name="connsiteY148" fmla="*/ 6565900 h 7023100"/>
                      <a:gd name="connsiteX149" fmla="*/ 787400 w 9895133"/>
                      <a:gd name="connsiteY149" fmla="*/ 6578600 h 7023100"/>
                      <a:gd name="connsiteX150" fmla="*/ 711200 w 9895133"/>
                      <a:gd name="connsiteY150" fmla="*/ 6642100 h 7023100"/>
                      <a:gd name="connsiteX151" fmla="*/ 673100 w 9895133"/>
                      <a:gd name="connsiteY151" fmla="*/ 6654800 h 7023100"/>
                      <a:gd name="connsiteX152" fmla="*/ 622300 w 9895133"/>
                      <a:gd name="connsiteY152" fmla="*/ 6705600 h 7023100"/>
                      <a:gd name="connsiteX153" fmla="*/ 571500 w 9895133"/>
                      <a:gd name="connsiteY153" fmla="*/ 6718300 h 7023100"/>
                      <a:gd name="connsiteX154" fmla="*/ 520700 w 9895133"/>
                      <a:gd name="connsiteY154" fmla="*/ 6743700 h 7023100"/>
                      <a:gd name="connsiteX155" fmla="*/ 482600 w 9895133"/>
                      <a:gd name="connsiteY155" fmla="*/ 6769100 h 7023100"/>
                      <a:gd name="connsiteX156" fmla="*/ 444500 w 9895133"/>
                      <a:gd name="connsiteY156" fmla="*/ 6781800 h 7023100"/>
                      <a:gd name="connsiteX157" fmla="*/ 406400 w 9895133"/>
                      <a:gd name="connsiteY157" fmla="*/ 6807200 h 7023100"/>
                      <a:gd name="connsiteX158" fmla="*/ 355600 w 9895133"/>
                      <a:gd name="connsiteY158" fmla="*/ 6832600 h 7023100"/>
                      <a:gd name="connsiteX159" fmla="*/ 292100 w 9895133"/>
                      <a:gd name="connsiteY159" fmla="*/ 6870700 h 7023100"/>
                      <a:gd name="connsiteX160" fmla="*/ 190500 w 9895133"/>
                      <a:gd name="connsiteY160" fmla="*/ 6985000 h 7023100"/>
                      <a:gd name="connsiteX161" fmla="*/ 152400 w 9895133"/>
                      <a:gd name="connsiteY161" fmla="*/ 6997700 h 7023100"/>
                      <a:gd name="connsiteX162" fmla="*/ 101600 w 9895133"/>
                      <a:gd name="connsiteY162" fmla="*/ 7023100 h 7023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9895133" h="7023100">
                        <a:moveTo>
                          <a:pt x="0" y="228600"/>
                        </a:moveTo>
                        <a:cubicBezTo>
                          <a:pt x="196116" y="150153"/>
                          <a:pt x="-82061" y="268545"/>
                          <a:pt x="127000" y="152400"/>
                        </a:cubicBezTo>
                        <a:cubicBezTo>
                          <a:pt x="142258" y="143923"/>
                          <a:pt x="161688" y="146413"/>
                          <a:pt x="177800" y="139700"/>
                        </a:cubicBezTo>
                        <a:cubicBezTo>
                          <a:pt x="212751" y="125137"/>
                          <a:pt x="244244" y="102962"/>
                          <a:pt x="279400" y="88900"/>
                        </a:cubicBezTo>
                        <a:cubicBezTo>
                          <a:pt x="308015" y="77454"/>
                          <a:pt x="339535" y="74563"/>
                          <a:pt x="368300" y="63500"/>
                        </a:cubicBezTo>
                        <a:cubicBezTo>
                          <a:pt x="394805" y="53306"/>
                          <a:pt x="416874" y="31978"/>
                          <a:pt x="444500" y="25400"/>
                        </a:cubicBezTo>
                        <a:cubicBezTo>
                          <a:pt x="506820" y="10562"/>
                          <a:pt x="571500" y="8467"/>
                          <a:pt x="635000" y="0"/>
                        </a:cubicBezTo>
                        <a:cubicBezTo>
                          <a:pt x="855133" y="8467"/>
                          <a:pt x="1075608" y="10499"/>
                          <a:pt x="1295400" y="25400"/>
                        </a:cubicBezTo>
                        <a:cubicBezTo>
                          <a:pt x="1326149" y="27485"/>
                          <a:pt x="1354270" y="43870"/>
                          <a:pt x="1384300" y="50800"/>
                        </a:cubicBezTo>
                        <a:cubicBezTo>
                          <a:pt x="1409391" y="56590"/>
                          <a:pt x="1435100" y="59267"/>
                          <a:pt x="1460500" y="63500"/>
                        </a:cubicBezTo>
                        <a:cubicBezTo>
                          <a:pt x="1705434" y="210460"/>
                          <a:pt x="1310670" y="-15227"/>
                          <a:pt x="1612900" y="114300"/>
                        </a:cubicBezTo>
                        <a:cubicBezTo>
                          <a:pt x="1646372" y="128645"/>
                          <a:pt x="1669668" y="160663"/>
                          <a:pt x="1701800" y="177800"/>
                        </a:cubicBezTo>
                        <a:cubicBezTo>
                          <a:pt x="1783651" y="221454"/>
                          <a:pt x="1810038" y="210452"/>
                          <a:pt x="1892300" y="241300"/>
                        </a:cubicBezTo>
                        <a:cubicBezTo>
                          <a:pt x="1931339" y="255940"/>
                          <a:pt x="1967561" y="277460"/>
                          <a:pt x="2006600" y="292100"/>
                        </a:cubicBezTo>
                        <a:cubicBezTo>
                          <a:pt x="2035457" y="302921"/>
                          <a:pt x="2066438" y="307243"/>
                          <a:pt x="2095500" y="317500"/>
                        </a:cubicBezTo>
                        <a:cubicBezTo>
                          <a:pt x="2138495" y="332675"/>
                          <a:pt x="2179396" y="353437"/>
                          <a:pt x="2222500" y="368300"/>
                        </a:cubicBezTo>
                        <a:cubicBezTo>
                          <a:pt x="2302241" y="395797"/>
                          <a:pt x="2384059" y="417003"/>
                          <a:pt x="2463800" y="444500"/>
                        </a:cubicBezTo>
                        <a:cubicBezTo>
                          <a:pt x="2664775" y="513802"/>
                          <a:pt x="2513214" y="486679"/>
                          <a:pt x="2705100" y="508000"/>
                        </a:cubicBezTo>
                        <a:cubicBezTo>
                          <a:pt x="2827628" y="552556"/>
                          <a:pt x="2859372" y="558055"/>
                          <a:pt x="2971800" y="622300"/>
                        </a:cubicBezTo>
                        <a:cubicBezTo>
                          <a:pt x="2990178" y="632802"/>
                          <a:pt x="3003358" y="651581"/>
                          <a:pt x="3022600" y="660400"/>
                        </a:cubicBezTo>
                        <a:cubicBezTo>
                          <a:pt x="3250278" y="764752"/>
                          <a:pt x="3218621" y="750404"/>
                          <a:pt x="3403600" y="787400"/>
                        </a:cubicBezTo>
                        <a:cubicBezTo>
                          <a:pt x="3420533" y="808567"/>
                          <a:pt x="3432715" y="834636"/>
                          <a:pt x="3454400" y="850900"/>
                        </a:cubicBezTo>
                        <a:cubicBezTo>
                          <a:pt x="3484691" y="873618"/>
                          <a:pt x="3523125" y="882914"/>
                          <a:pt x="3556000" y="901700"/>
                        </a:cubicBezTo>
                        <a:cubicBezTo>
                          <a:pt x="3582505" y="916846"/>
                          <a:pt x="3607359" y="934757"/>
                          <a:pt x="3632200" y="952500"/>
                        </a:cubicBezTo>
                        <a:cubicBezTo>
                          <a:pt x="3666648" y="977106"/>
                          <a:pt x="3696386" y="1008893"/>
                          <a:pt x="3733800" y="1028700"/>
                        </a:cubicBezTo>
                        <a:cubicBezTo>
                          <a:pt x="3769294" y="1047491"/>
                          <a:pt x="3810496" y="1052699"/>
                          <a:pt x="3848100" y="1066800"/>
                        </a:cubicBezTo>
                        <a:cubicBezTo>
                          <a:pt x="3878287" y="1078120"/>
                          <a:pt x="3908614" y="1089615"/>
                          <a:pt x="3937000" y="1104900"/>
                        </a:cubicBezTo>
                        <a:cubicBezTo>
                          <a:pt x="3963878" y="1119373"/>
                          <a:pt x="3985896" y="1142048"/>
                          <a:pt x="4013200" y="1155700"/>
                        </a:cubicBezTo>
                        <a:cubicBezTo>
                          <a:pt x="4079327" y="1188763"/>
                          <a:pt x="4148446" y="1215477"/>
                          <a:pt x="4216400" y="1244600"/>
                        </a:cubicBezTo>
                        <a:cubicBezTo>
                          <a:pt x="4237354" y="1253580"/>
                          <a:pt x="4258273" y="1262791"/>
                          <a:pt x="4279900" y="1270000"/>
                        </a:cubicBezTo>
                        <a:cubicBezTo>
                          <a:pt x="4305300" y="1278467"/>
                          <a:pt x="4331031" y="1285999"/>
                          <a:pt x="4356100" y="1295400"/>
                        </a:cubicBezTo>
                        <a:cubicBezTo>
                          <a:pt x="4527563" y="1359699"/>
                          <a:pt x="4427019" y="1338188"/>
                          <a:pt x="4572000" y="1358900"/>
                        </a:cubicBezTo>
                        <a:cubicBezTo>
                          <a:pt x="4758517" y="1438836"/>
                          <a:pt x="4570035" y="1366387"/>
                          <a:pt x="4737100" y="1409700"/>
                        </a:cubicBezTo>
                        <a:cubicBezTo>
                          <a:pt x="4826598" y="1432903"/>
                          <a:pt x="4911662" y="1478222"/>
                          <a:pt x="5003800" y="1485900"/>
                        </a:cubicBezTo>
                        <a:cubicBezTo>
                          <a:pt x="5198598" y="1502133"/>
                          <a:pt x="5105477" y="1493528"/>
                          <a:pt x="5283200" y="1511300"/>
                        </a:cubicBezTo>
                        <a:cubicBezTo>
                          <a:pt x="5363633" y="1507067"/>
                          <a:pt x="5444577" y="1508590"/>
                          <a:pt x="5524500" y="1498600"/>
                        </a:cubicBezTo>
                        <a:cubicBezTo>
                          <a:pt x="5547121" y="1495772"/>
                          <a:pt x="5566373" y="1480409"/>
                          <a:pt x="5588000" y="1473200"/>
                        </a:cubicBezTo>
                        <a:cubicBezTo>
                          <a:pt x="5632910" y="1458230"/>
                          <a:pt x="5681426" y="1454411"/>
                          <a:pt x="5727700" y="1447800"/>
                        </a:cubicBezTo>
                        <a:cubicBezTo>
                          <a:pt x="5813925" y="1390317"/>
                          <a:pt x="5705980" y="1457453"/>
                          <a:pt x="5842000" y="1397000"/>
                        </a:cubicBezTo>
                        <a:cubicBezTo>
                          <a:pt x="5855948" y="1390801"/>
                          <a:pt x="5865292" y="1375302"/>
                          <a:pt x="5880100" y="1371600"/>
                        </a:cubicBezTo>
                        <a:cubicBezTo>
                          <a:pt x="5917290" y="1362303"/>
                          <a:pt x="5956328" y="1363379"/>
                          <a:pt x="5994400" y="1358900"/>
                        </a:cubicBezTo>
                        <a:lnTo>
                          <a:pt x="6096000" y="1346200"/>
                        </a:lnTo>
                        <a:lnTo>
                          <a:pt x="6477000" y="1371600"/>
                        </a:lnTo>
                        <a:cubicBezTo>
                          <a:pt x="6498507" y="1373443"/>
                          <a:pt x="6519675" y="1378620"/>
                          <a:pt x="6540500" y="1384300"/>
                        </a:cubicBezTo>
                        <a:cubicBezTo>
                          <a:pt x="6595690" y="1399352"/>
                          <a:pt x="6643612" y="1418227"/>
                          <a:pt x="6692900" y="1447800"/>
                        </a:cubicBezTo>
                        <a:cubicBezTo>
                          <a:pt x="6711050" y="1458690"/>
                          <a:pt x="6724768" y="1476434"/>
                          <a:pt x="6743700" y="1485900"/>
                        </a:cubicBezTo>
                        <a:cubicBezTo>
                          <a:pt x="6759312" y="1493706"/>
                          <a:pt x="6777941" y="1493080"/>
                          <a:pt x="6794500" y="1498600"/>
                        </a:cubicBezTo>
                        <a:cubicBezTo>
                          <a:pt x="6816127" y="1505809"/>
                          <a:pt x="6836833" y="1515533"/>
                          <a:pt x="6858000" y="1524000"/>
                        </a:cubicBezTo>
                        <a:cubicBezTo>
                          <a:pt x="6870700" y="1536700"/>
                          <a:pt x="6881732" y="1551324"/>
                          <a:pt x="6896100" y="1562100"/>
                        </a:cubicBezTo>
                        <a:cubicBezTo>
                          <a:pt x="6944087" y="1598090"/>
                          <a:pt x="6950821" y="1597274"/>
                          <a:pt x="6997700" y="1612900"/>
                        </a:cubicBezTo>
                        <a:cubicBezTo>
                          <a:pt x="7118490" y="1703492"/>
                          <a:pt x="6966147" y="1593968"/>
                          <a:pt x="7124700" y="1689100"/>
                        </a:cubicBezTo>
                        <a:cubicBezTo>
                          <a:pt x="7142850" y="1699990"/>
                          <a:pt x="7157888" y="1715459"/>
                          <a:pt x="7175500" y="1727200"/>
                        </a:cubicBezTo>
                        <a:cubicBezTo>
                          <a:pt x="7196039" y="1740892"/>
                          <a:pt x="7218914" y="1750953"/>
                          <a:pt x="7239000" y="1765300"/>
                        </a:cubicBezTo>
                        <a:cubicBezTo>
                          <a:pt x="7316712" y="1820809"/>
                          <a:pt x="7340587" y="1854194"/>
                          <a:pt x="7416800" y="1892300"/>
                        </a:cubicBezTo>
                        <a:cubicBezTo>
                          <a:pt x="7559281" y="1963540"/>
                          <a:pt x="7320710" y="1824691"/>
                          <a:pt x="7505700" y="1930400"/>
                        </a:cubicBezTo>
                        <a:cubicBezTo>
                          <a:pt x="7588625" y="1977786"/>
                          <a:pt x="7497846" y="1930859"/>
                          <a:pt x="7581900" y="1993900"/>
                        </a:cubicBezTo>
                        <a:cubicBezTo>
                          <a:pt x="7637384" y="2035513"/>
                          <a:pt x="7641920" y="2025737"/>
                          <a:pt x="7696200" y="2057400"/>
                        </a:cubicBezTo>
                        <a:cubicBezTo>
                          <a:pt x="7827977" y="2134270"/>
                          <a:pt x="7753602" y="2106167"/>
                          <a:pt x="7835900" y="2133600"/>
                        </a:cubicBezTo>
                        <a:cubicBezTo>
                          <a:pt x="7929757" y="2227457"/>
                          <a:pt x="7807721" y="2119511"/>
                          <a:pt x="7937500" y="2184400"/>
                        </a:cubicBezTo>
                        <a:cubicBezTo>
                          <a:pt x="7953564" y="2192432"/>
                          <a:pt x="7960656" y="2212537"/>
                          <a:pt x="7975600" y="2222500"/>
                        </a:cubicBezTo>
                        <a:cubicBezTo>
                          <a:pt x="7987019" y="2230113"/>
                          <a:pt x="8057091" y="2245783"/>
                          <a:pt x="8064500" y="2247900"/>
                        </a:cubicBezTo>
                        <a:cubicBezTo>
                          <a:pt x="8183644" y="2281941"/>
                          <a:pt x="7991813" y="2234569"/>
                          <a:pt x="8166100" y="2273300"/>
                        </a:cubicBezTo>
                        <a:cubicBezTo>
                          <a:pt x="8183139" y="2277086"/>
                          <a:pt x="8199683" y="2283131"/>
                          <a:pt x="8216900" y="2286000"/>
                        </a:cubicBezTo>
                        <a:cubicBezTo>
                          <a:pt x="8250566" y="2291611"/>
                          <a:pt x="8284633" y="2294467"/>
                          <a:pt x="8318500" y="2298700"/>
                        </a:cubicBezTo>
                        <a:cubicBezTo>
                          <a:pt x="8331200" y="2307167"/>
                          <a:pt x="8342948" y="2317274"/>
                          <a:pt x="8356600" y="2324100"/>
                        </a:cubicBezTo>
                        <a:cubicBezTo>
                          <a:pt x="8368574" y="2330087"/>
                          <a:pt x="8385234" y="2327334"/>
                          <a:pt x="8394700" y="2336800"/>
                        </a:cubicBezTo>
                        <a:cubicBezTo>
                          <a:pt x="8408087" y="2350187"/>
                          <a:pt x="8411633" y="2370667"/>
                          <a:pt x="8420100" y="2387600"/>
                        </a:cubicBezTo>
                        <a:cubicBezTo>
                          <a:pt x="8424333" y="2408767"/>
                          <a:pt x="8423147" y="2431793"/>
                          <a:pt x="8432800" y="2451100"/>
                        </a:cubicBezTo>
                        <a:cubicBezTo>
                          <a:pt x="8510979" y="2607458"/>
                          <a:pt x="8490700" y="2523475"/>
                          <a:pt x="8585200" y="2641600"/>
                        </a:cubicBezTo>
                        <a:lnTo>
                          <a:pt x="8636000" y="2705100"/>
                        </a:lnTo>
                        <a:cubicBezTo>
                          <a:pt x="8690954" y="2869962"/>
                          <a:pt x="8594888" y="2607754"/>
                          <a:pt x="8686800" y="2768600"/>
                        </a:cubicBezTo>
                        <a:cubicBezTo>
                          <a:pt x="8697510" y="2787342"/>
                          <a:pt x="8691921" y="2811889"/>
                          <a:pt x="8699500" y="2832100"/>
                        </a:cubicBezTo>
                        <a:cubicBezTo>
                          <a:pt x="8704859" y="2846392"/>
                          <a:pt x="8718074" y="2856548"/>
                          <a:pt x="8724900" y="2870200"/>
                        </a:cubicBezTo>
                        <a:cubicBezTo>
                          <a:pt x="8730887" y="2882174"/>
                          <a:pt x="8731613" y="2896326"/>
                          <a:pt x="8737600" y="2908300"/>
                        </a:cubicBezTo>
                        <a:cubicBezTo>
                          <a:pt x="8744426" y="2921952"/>
                          <a:pt x="8755000" y="2933401"/>
                          <a:pt x="8763000" y="2946400"/>
                        </a:cubicBezTo>
                        <a:cubicBezTo>
                          <a:pt x="8788874" y="2988445"/>
                          <a:pt x="8811815" y="3032323"/>
                          <a:pt x="8839200" y="3073400"/>
                        </a:cubicBezTo>
                        <a:cubicBezTo>
                          <a:pt x="8856133" y="3098800"/>
                          <a:pt x="8880347" y="3120640"/>
                          <a:pt x="8890000" y="3149600"/>
                        </a:cubicBezTo>
                        <a:cubicBezTo>
                          <a:pt x="8914951" y="3224453"/>
                          <a:pt x="8885881" y="3150629"/>
                          <a:pt x="8940800" y="3238500"/>
                        </a:cubicBezTo>
                        <a:cubicBezTo>
                          <a:pt x="8950834" y="3254554"/>
                          <a:pt x="8954212" y="3274647"/>
                          <a:pt x="8966200" y="3289300"/>
                        </a:cubicBezTo>
                        <a:cubicBezTo>
                          <a:pt x="8992738" y="3321735"/>
                          <a:pt x="9031854" y="3343331"/>
                          <a:pt x="9055100" y="3378200"/>
                        </a:cubicBezTo>
                        <a:cubicBezTo>
                          <a:pt x="9063567" y="3390900"/>
                          <a:pt x="9069707" y="3405507"/>
                          <a:pt x="9080500" y="3416300"/>
                        </a:cubicBezTo>
                        <a:cubicBezTo>
                          <a:pt x="9106481" y="3442281"/>
                          <a:pt x="9139518" y="3447178"/>
                          <a:pt x="9169400" y="3467100"/>
                        </a:cubicBezTo>
                        <a:cubicBezTo>
                          <a:pt x="9191954" y="3482136"/>
                          <a:pt x="9209205" y="3504736"/>
                          <a:pt x="9232900" y="3517900"/>
                        </a:cubicBezTo>
                        <a:cubicBezTo>
                          <a:pt x="9248158" y="3526377"/>
                          <a:pt x="9266982" y="3525584"/>
                          <a:pt x="9283700" y="3530600"/>
                        </a:cubicBezTo>
                        <a:cubicBezTo>
                          <a:pt x="9438298" y="3576979"/>
                          <a:pt x="9293611" y="3539428"/>
                          <a:pt x="9410700" y="3568700"/>
                        </a:cubicBezTo>
                        <a:cubicBezTo>
                          <a:pt x="9415784" y="3589035"/>
                          <a:pt x="9439524" y="3689516"/>
                          <a:pt x="9448800" y="3695700"/>
                        </a:cubicBezTo>
                        <a:cubicBezTo>
                          <a:pt x="9506825" y="3734384"/>
                          <a:pt x="9476107" y="3710307"/>
                          <a:pt x="9537700" y="3771900"/>
                        </a:cubicBezTo>
                        <a:cubicBezTo>
                          <a:pt x="9579957" y="3877543"/>
                          <a:pt x="9538615" y="3798367"/>
                          <a:pt x="9613900" y="3886200"/>
                        </a:cubicBezTo>
                        <a:cubicBezTo>
                          <a:pt x="9659856" y="3939815"/>
                          <a:pt x="9613304" y="3915635"/>
                          <a:pt x="9677400" y="3937000"/>
                        </a:cubicBezTo>
                        <a:cubicBezTo>
                          <a:pt x="9752622" y="3993416"/>
                          <a:pt x="9710588" y="3963359"/>
                          <a:pt x="9804400" y="4025900"/>
                        </a:cubicBezTo>
                        <a:cubicBezTo>
                          <a:pt x="9817100" y="4034367"/>
                          <a:pt x="9828020" y="4046473"/>
                          <a:pt x="9842500" y="4051300"/>
                        </a:cubicBezTo>
                        <a:lnTo>
                          <a:pt x="9880600" y="4064000"/>
                        </a:lnTo>
                        <a:cubicBezTo>
                          <a:pt x="9904919" y="4136957"/>
                          <a:pt x="9912153" y="4119620"/>
                          <a:pt x="9791700" y="4191000"/>
                        </a:cubicBezTo>
                        <a:cubicBezTo>
                          <a:pt x="9715133" y="4236373"/>
                          <a:pt x="9550400" y="4305300"/>
                          <a:pt x="9550400" y="4305300"/>
                        </a:cubicBezTo>
                        <a:cubicBezTo>
                          <a:pt x="9459245" y="4396455"/>
                          <a:pt x="9519747" y="4342802"/>
                          <a:pt x="9309100" y="4457700"/>
                        </a:cubicBezTo>
                        <a:cubicBezTo>
                          <a:pt x="9284169" y="4471298"/>
                          <a:pt x="9259114" y="4484878"/>
                          <a:pt x="9232900" y="4495800"/>
                        </a:cubicBezTo>
                        <a:cubicBezTo>
                          <a:pt x="9199316" y="4509793"/>
                          <a:pt x="9137813" y="4521526"/>
                          <a:pt x="9105900" y="4546600"/>
                        </a:cubicBezTo>
                        <a:cubicBezTo>
                          <a:pt x="9061116" y="4581787"/>
                          <a:pt x="9023373" y="4625321"/>
                          <a:pt x="8978900" y="4660900"/>
                        </a:cubicBezTo>
                        <a:cubicBezTo>
                          <a:pt x="8959625" y="4676320"/>
                          <a:pt x="8935306" y="4684403"/>
                          <a:pt x="8915400" y="4699000"/>
                        </a:cubicBezTo>
                        <a:cubicBezTo>
                          <a:pt x="8871682" y="4731060"/>
                          <a:pt x="8829200" y="4764900"/>
                          <a:pt x="8788400" y="4800600"/>
                        </a:cubicBezTo>
                        <a:cubicBezTo>
                          <a:pt x="8761367" y="4824254"/>
                          <a:pt x="8738523" y="4852357"/>
                          <a:pt x="8712200" y="4876800"/>
                        </a:cubicBezTo>
                        <a:cubicBezTo>
                          <a:pt x="8679224" y="4907421"/>
                          <a:pt x="8643498" y="4934995"/>
                          <a:pt x="8610600" y="4965700"/>
                        </a:cubicBezTo>
                        <a:cubicBezTo>
                          <a:pt x="8579963" y="4994294"/>
                          <a:pt x="8553895" y="5027771"/>
                          <a:pt x="8521700" y="5054600"/>
                        </a:cubicBezTo>
                        <a:cubicBezTo>
                          <a:pt x="8502737" y="5070403"/>
                          <a:pt x="8477475" y="5077280"/>
                          <a:pt x="8458200" y="5092700"/>
                        </a:cubicBezTo>
                        <a:cubicBezTo>
                          <a:pt x="8434825" y="5111400"/>
                          <a:pt x="8416696" y="5135896"/>
                          <a:pt x="8394700" y="5156200"/>
                        </a:cubicBezTo>
                        <a:cubicBezTo>
                          <a:pt x="8309818" y="5234553"/>
                          <a:pt x="8313745" y="5229616"/>
                          <a:pt x="8242300" y="5283200"/>
                        </a:cubicBezTo>
                        <a:cubicBezTo>
                          <a:pt x="8199212" y="5369376"/>
                          <a:pt x="8223574" y="5331337"/>
                          <a:pt x="8128000" y="5435600"/>
                        </a:cubicBezTo>
                        <a:cubicBezTo>
                          <a:pt x="8074966" y="5493455"/>
                          <a:pt x="8095876" y="5480175"/>
                          <a:pt x="8039100" y="5499100"/>
                        </a:cubicBezTo>
                        <a:cubicBezTo>
                          <a:pt x="7901933" y="5636267"/>
                          <a:pt x="7991784" y="5582802"/>
                          <a:pt x="7747000" y="5613400"/>
                        </a:cubicBezTo>
                        <a:cubicBezTo>
                          <a:pt x="7607300" y="5600700"/>
                          <a:pt x="7467193" y="5591882"/>
                          <a:pt x="7327900" y="5575300"/>
                        </a:cubicBezTo>
                        <a:cubicBezTo>
                          <a:pt x="7155831" y="5554816"/>
                          <a:pt x="7272988" y="5551461"/>
                          <a:pt x="7124700" y="5524500"/>
                        </a:cubicBezTo>
                        <a:cubicBezTo>
                          <a:pt x="7061671" y="5513040"/>
                          <a:pt x="6997700" y="5507567"/>
                          <a:pt x="6934200" y="5499100"/>
                        </a:cubicBezTo>
                        <a:cubicBezTo>
                          <a:pt x="6884026" y="5480855"/>
                          <a:pt x="6743461" y="5422900"/>
                          <a:pt x="6680200" y="5422900"/>
                        </a:cubicBezTo>
                        <a:cubicBezTo>
                          <a:pt x="6548694" y="5422900"/>
                          <a:pt x="6417733" y="5439833"/>
                          <a:pt x="6286500" y="5448300"/>
                        </a:cubicBezTo>
                        <a:cubicBezTo>
                          <a:pt x="6020907" y="5581096"/>
                          <a:pt x="6296283" y="5435836"/>
                          <a:pt x="6134100" y="5537200"/>
                        </a:cubicBezTo>
                        <a:cubicBezTo>
                          <a:pt x="6118046" y="5547234"/>
                          <a:pt x="6099534" y="5552860"/>
                          <a:pt x="6083300" y="5562600"/>
                        </a:cubicBezTo>
                        <a:cubicBezTo>
                          <a:pt x="6057123" y="5578306"/>
                          <a:pt x="6033277" y="5597694"/>
                          <a:pt x="6007100" y="5613400"/>
                        </a:cubicBezTo>
                        <a:cubicBezTo>
                          <a:pt x="5990866" y="5623140"/>
                          <a:pt x="5971706" y="5627796"/>
                          <a:pt x="5956300" y="5638800"/>
                        </a:cubicBezTo>
                        <a:cubicBezTo>
                          <a:pt x="5874816" y="5697003"/>
                          <a:pt x="5965791" y="5665002"/>
                          <a:pt x="5867400" y="5689600"/>
                        </a:cubicBezTo>
                        <a:cubicBezTo>
                          <a:pt x="5837767" y="5719233"/>
                          <a:pt x="5812956" y="5754646"/>
                          <a:pt x="5778500" y="5778500"/>
                        </a:cubicBezTo>
                        <a:cubicBezTo>
                          <a:pt x="5756487" y="5793740"/>
                          <a:pt x="5727462" y="5794750"/>
                          <a:pt x="5702300" y="5803900"/>
                        </a:cubicBezTo>
                        <a:cubicBezTo>
                          <a:pt x="5653094" y="5821793"/>
                          <a:pt x="5644735" y="5829419"/>
                          <a:pt x="5600700" y="5842000"/>
                        </a:cubicBezTo>
                        <a:cubicBezTo>
                          <a:pt x="5583917" y="5846795"/>
                          <a:pt x="5566618" y="5849684"/>
                          <a:pt x="5549900" y="5854700"/>
                        </a:cubicBezTo>
                        <a:cubicBezTo>
                          <a:pt x="5504089" y="5868443"/>
                          <a:pt x="5430808" y="5897381"/>
                          <a:pt x="5384800" y="5905500"/>
                        </a:cubicBezTo>
                        <a:cubicBezTo>
                          <a:pt x="5342903" y="5912894"/>
                          <a:pt x="5300133" y="5913967"/>
                          <a:pt x="5257800" y="5918200"/>
                        </a:cubicBezTo>
                        <a:cubicBezTo>
                          <a:pt x="5198533" y="5935133"/>
                          <a:pt x="5140608" y="5957776"/>
                          <a:pt x="5080000" y="5969000"/>
                        </a:cubicBezTo>
                        <a:cubicBezTo>
                          <a:pt x="5025727" y="5979051"/>
                          <a:pt x="4969732" y="5975373"/>
                          <a:pt x="4914900" y="5981700"/>
                        </a:cubicBezTo>
                        <a:cubicBezTo>
                          <a:pt x="4859586" y="5988082"/>
                          <a:pt x="4805434" y="6004814"/>
                          <a:pt x="4749800" y="6007100"/>
                        </a:cubicBezTo>
                        <a:cubicBezTo>
                          <a:pt x="4495979" y="6017531"/>
                          <a:pt x="4241800" y="6015567"/>
                          <a:pt x="3987800" y="6019800"/>
                        </a:cubicBezTo>
                        <a:cubicBezTo>
                          <a:pt x="3941969" y="6027439"/>
                          <a:pt x="3898574" y="6026994"/>
                          <a:pt x="3860800" y="6057900"/>
                        </a:cubicBezTo>
                        <a:cubicBezTo>
                          <a:pt x="3828365" y="6084438"/>
                          <a:pt x="3795146" y="6111931"/>
                          <a:pt x="3771900" y="6146800"/>
                        </a:cubicBezTo>
                        <a:cubicBezTo>
                          <a:pt x="3763433" y="6159500"/>
                          <a:pt x="3757293" y="6174107"/>
                          <a:pt x="3746500" y="6184900"/>
                        </a:cubicBezTo>
                        <a:cubicBezTo>
                          <a:pt x="3742359" y="6189041"/>
                          <a:pt x="3665418" y="6252307"/>
                          <a:pt x="3644900" y="6261100"/>
                        </a:cubicBezTo>
                        <a:cubicBezTo>
                          <a:pt x="3628857" y="6267976"/>
                          <a:pt x="3611033" y="6269567"/>
                          <a:pt x="3594100" y="6273800"/>
                        </a:cubicBezTo>
                        <a:cubicBezTo>
                          <a:pt x="3320134" y="6268321"/>
                          <a:pt x="3061670" y="6275167"/>
                          <a:pt x="2794000" y="6248400"/>
                        </a:cubicBezTo>
                        <a:cubicBezTo>
                          <a:pt x="2764214" y="6245421"/>
                          <a:pt x="2734733" y="6239933"/>
                          <a:pt x="2705100" y="6235700"/>
                        </a:cubicBezTo>
                        <a:cubicBezTo>
                          <a:pt x="2683933" y="6227233"/>
                          <a:pt x="2663717" y="6215829"/>
                          <a:pt x="2641600" y="6210300"/>
                        </a:cubicBezTo>
                        <a:cubicBezTo>
                          <a:pt x="2543120" y="6185680"/>
                          <a:pt x="2484819" y="6202449"/>
                          <a:pt x="2374900" y="6210300"/>
                        </a:cubicBezTo>
                        <a:cubicBezTo>
                          <a:pt x="2357967" y="6218767"/>
                          <a:pt x="2339506" y="6224696"/>
                          <a:pt x="2324100" y="6235700"/>
                        </a:cubicBezTo>
                        <a:cubicBezTo>
                          <a:pt x="2295677" y="6256002"/>
                          <a:pt x="2278567" y="6283153"/>
                          <a:pt x="2260600" y="6311900"/>
                        </a:cubicBezTo>
                        <a:cubicBezTo>
                          <a:pt x="2247517" y="6332832"/>
                          <a:pt x="2238564" y="6356658"/>
                          <a:pt x="2222500" y="6375400"/>
                        </a:cubicBezTo>
                        <a:cubicBezTo>
                          <a:pt x="2212567" y="6386989"/>
                          <a:pt x="2195193" y="6390007"/>
                          <a:pt x="2184400" y="6400800"/>
                        </a:cubicBezTo>
                        <a:cubicBezTo>
                          <a:pt x="2169433" y="6415767"/>
                          <a:pt x="2161903" y="6437297"/>
                          <a:pt x="2146300" y="6451600"/>
                        </a:cubicBezTo>
                        <a:cubicBezTo>
                          <a:pt x="1942067" y="6638814"/>
                          <a:pt x="2099803" y="6500249"/>
                          <a:pt x="1993900" y="6553200"/>
                        </a:cubicBezTo>
                        <a:cubicBezTo>
                          <a:pt x="1980248" y="6560026"/>
                          <a:pt x="1970280" y="6573773"/>
                          <a:pt x="1955800" y="6578600"/>
                        </a:cubicBezTo>
                        <a:cubicBezTo>
                          <a:pt x="1931371" y="6586743"/>
                          <a:pt x="1904935" y="6586694"/>
                          <a:pt x="1879600" y="6591300"/>
                        </a:cubicBezTo>
                        <a:cubicBezTo>
                          <a:pt x="1858362" y="6595161"/>
                          <a:pt x="1837267" y="6599767"/>
                          <a:pt x="1816100" y="6604000"/>
                        </a:cubicBezTo>
                        <a:lnTo>
                          <a:pt x="1079500" y="6578600"/>
                        </a:lnTo>
                        <a:cubicBezTo>
                          <a:pt x="1057939" y="6577573"/>
                          <a:pt x="1037586" y="6565900"/>
                          <a:pt x="1016000" y="6565900"/>
                        </a:cubicBezTo>
                        <a:cubicBezTo>
                          <a:pt x="939682" y="6565900"/>
                          <a:pt x="863600" y="6574367"/>
                          <a:pt x="787400" y="6578600"/>
                        </a:cubicBezTo>
                        <a:cubicBezTo>
                          <a:pt x="759313" y="6606687"/>
                          <a:pt x="746563" y="6624419"/>
                          <a:pt x="711200" y="6642100"/>
                        </a:cubicBezTo>
                        <a:cubicBezTo>
                          <a:pt x="699226" y="6648087"/>
                          <a:pt x="685800" y="6650567"/>
                          <a:pt x="673100" y="6654800"/>
                        </a:cubicBezTo>
                        <a:cubicBezTo>
                          <a:pt x="656167" y="6671733"/>
                          <a:pt x="642607" y="6692908"/>
                          <a:pt x="622300" y="6705600"/>
                        </a:cubicBezTo>
                        <a:cubicBezTo>
                          <a:pt x="607499" y="6714851"/>
                          <a:pt x="587843" y="6712171"/>
                          <a:pt x="571500" y="6718300"/>
                        </a:cubicBezTo>
                        <a:cubicBezTo>
                          <a:pt x="553773" y="6724947"/>
                          <a:pt x="537138" y="6734307"/>
                          <a:pt x="520700" y="6743700"/>
                        </a:cubicBezTo>
                        <a:cubicBezTo>
                          <a:pt x="507448" y="6751273"/>
                          <a:pt x="496252" y="6762274"/>
                          <a:pt x="482600" y="6769100"/>
                        </a:cubicBezTo>
                        <a:cubicBezTo>
                          <a:pt x="470626" y="6775087"/>
                          <a:pt x="456474" y="6775813"/>
                          <a:pt x="444500" y="6781800"/>
                        </a:cubicBezTo>
                        <a:cubicBezTo>
                          <a:pt x="430848" y="6788626"/>
                          <a:pt x="419652" y="6799627"/>
                          <a:pt x="406400" y="6807200"/>
                        </a:cubicBezTo>
                        <a:cubicBezTo>
                          <a:pt x="389962" y="6816593"/>
                          <a:pt x="372150" y="6823406"/>
                          <a:pt x="355600" y="6832600"/>
                        </a:cubicBezTo>
                        <a:cubicBezTo>
                          <a:pt x="334022" y="6844588"/>
                          <a:pt x="313267" y="6858000"/>
                          <a:pt x="292100" y="6870700"/>
                        </a:cubicBezTo>
                        <a:cubicBezTo>
                          <a:pt x="268579" y="6900101"/>
                          <a:pt x="223151" y="6961678"/>
                          <a:pt x="190500" y="6985000"/>
                        </a:cubicBezTo>
                        <a:cubicBezTo>
                          <a:pt x="179607" y="6992781"/>
                          <a:pt x="164705" y="6992427"/>
                          <a:pt x="152400" y="6997700"/>
                        </a:cubicBezTo>
                        <a:cubicBezTo>
                          <a:pt x="134999" y="7005158"/>
                          <a:pt x="101600" y="7023100"/>
                          <a:pt x="101600" y="702310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sitting, table, person, player&#10;&#10;Description automatically generated">
            <a:extLst>
              <a:ext uri="{FF2B5EF4-FFF2-40B4-BE49-F238E27FC236}">
                <a16:creationId xmlns:a16="http://schemas.microsoft.com/office/drawing/2014/main" id="{E7ECE82D-C9DF-407B-91EA-31D36DBC05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455">
            <a:off x="8934959" y="1213176"/>
            <a:ext cx="3074253" cy="5560540"/>
          </a:xfrm>
          <a:prstGeom prst="rect">
            <a:avLst/>
          </a:prstGeom>
        </p:spPr>
      </p:pic>
      <p:pic>
        <p:nvPicPr>
          <p:cNvPr id="14" name="Picture 4" descr="Flag of the United Arab Emirates - Wikipedia">
            <a:extLst>
              <a:ext uri="{FF2B5EF4-FFF2-40B4-BE49-F238E27FC236}">
                <a16:creationId xmlns:a16="http://schemas.microsoft.com/office/drawing/2014/main" id="{A86A00CB-7F1B-4614-BCF4-D63670EBD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3779">
            <a:off x="11485923" y="3337758"/>
            <a:ext cx="363546" cy="18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42F554D-EAF7-4974-B97E-192D6FD184B5}"/>
              </a:ext>
            </a:extLst>
          </p:cNvPr>
          <p:cNvSpPr txBox="1"/>
          <p:nvPr/>
        </p:nvSpPr>
        <p:spPr>
          <a:xfrm>
            <a:off x="1477617" y="1328231"/>
            <a:ext cx="59660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/>
              <a:t>(موضوع مشروع بسام هو )</a:t>
            </a:r>
          </a:p>
          <a:p>
            <a:pPr algn="ctr"/>
            <a:endParaRPr lang="en-US" sz="44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629CAEF-FD5F-4E73-BB14-1844F545EA34}"/>
              </a:ext>
            </a:extLst>
          </p:cNvPr>
          <p:cNvSpPr/>
          <p:nvPr/>
        </p:nvSpPr>
        <p:spPr>
          <a:xfrm rot="3512586">
            <a:off x="658671" y="3923435"/>
            <a:ext cx="2495910" cy="3411984"/>
          </a:xfrm>
          <a:custGeom>
            <a:avLst/>
            <a:gdLst>
              <a:gd name="connsiteX0" fmla="*/ 0 w 2495910"/>
              <a:gd name="connsiteY0" fmla="*/ 1705992 h 3411984"/>
              <a:gd name="connsiteX1" fmla="*/ 1247955 w 2495910"/>
              <a:gd name="connsiteY1" fmla="*/ 0 h 3411984"/>
              <a:gd name="connsiteX2" fmla="*/ 2495910 w 2495910"/>
              <a:gd name="connsiteY2" fmla="*/ 1705992 h 3411984"/>
              <a:gd name="connsiteX3" fmla="*/ 1247955 w 2495910"/>
              <a:gd name="connsiteY3" fmla="*/ 3411984 h 3411984"/>
              <a:gd name="connsiteX4" fmla="*/ 0 w 2495910"/>
              <a:gd name="connsiteY4" fmla="*/ 1705992 h 3411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910" h="3411984" fill="none" extrusionOk="0">
                <a:moveTo>
                  <a:pt x="0" y="1705992"/>
                </a:moveTo>
                <a:cubicBezTo>
                  <a:pt x="14964" y="776305"/>
                  <a:pt x="515316" y="-54440"/>
                  <a:pt x="1247955" y="0"/>
                </a:cubicBezTo>
                <a:cubicBezTo>
                  <a:pt x="1808183" y="8100"/>
                  <a:pt x="2455877" y="925577"/>
                  <a:pt x="2495910" y="1705992"/>
                </a:cubicBezTo>
                <a:cubicBezTo>
                  <a:pt x="2496358" y="2514835"/>
                  <a:pt x="1799370" y="3459146"/>
                  <a:pt x="1247955" y="3411984"/>
                </a:cubicBezTo>
                <a:cubicBezTo>
                  <a:pt x="423407" y="3236894"/>
                  <a:pt x="62814" y="2612955"/>
                  <a:pt x="0" y="1705992"/>
                </a:cubicBezTo>
                <a:close/>
              </a:path>
              <a:path w="2495910" h="3411984" stroke="0" extrusionOk="0">
                <a:moveTo>
                  <a:pt x="0" y="1705992"/>
                </a:moveTo>
                <a:cubicBezTo>
                  <a:pt x="-63910" y="645947"/>
                  <a:pt x="643889" y="-37978"/>
                  <a:pt x="1247955" y="0"/>
                </a:cubicBezTo>
                <a:cubicBezTo>
                  <a:pt x="1958975" y="46200"/>
                  <a:pt x="2422318" y="798110"/>
                  <a:pt x="2495910" y="1705992"/>
                </a:cubicBezTo>
                <a:cubicBezTo>
                  <a:pt x="2375875" y="2544022"/>
                  <a:pt x="2071310" y="3362134"/>
                  <a:pt x="1247955" y="3411984"/>
                </a:cubicBezTo>
                <a:cubicBezTo>
                  <a:pt x="491181" y="3341583"/>
                  <a:pt x="114453" y="2734912"/>
                  <a:pt x="0" y="1705992"/>
                </a:cubicBez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noFill/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DF3E45-64FB-4C2B-9FEC-F5EFD0DD2CDA}"/>
              </a:ext>
            </a:extLst>
          </p:cNvPr>
          <p:cNvSpPr/>
          <p:nvPr/>
        </p:nvSpPr>
        <p:spPr>
          <a:xfrm>
            <a:off x="2955234" y="3600673"/>
            <a:ext cx="3844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الألعاب الاولمبية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B326B3-36FC-41EF-BF9E-F3A0FD1B8397}"/>
              </a:ext>
            </a:extLst>
          </p:cNvPr>
          <p:cNvSpPr txBox="1"/>
          <p:nvPr/>
        </p:nvSpPr>
        <p:spPr>
          <a:xfrm>
            <a:off x="3863233" y="6581001"/>
            <a:ext cx="3495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200" b="1" dirty="0">
                <a:solidFill>
                  <a:schemeClr val="bg1">
                    <a:lumMod val="95000"/>
                  </a:schemeClr>
                </a:solidFill>
              </a:rPr>
              <a:t>لإظهار الإجابة انقر على الصاروخ</a:t>
            </a:r>
            <a:endParaRPr lang="en-US" sz="1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6" name="Rectangle: Rounded Corners 25">
            <a:hlinkClick r:id="rId7" action="ppaction://hlinksldjump"/>
            <a:extLst>
              <a:ext uri="{FF2B5EF4-FFF2-40B4-BE49-F238E27FC236}">
                <a16:creationId xmlns:a16="http://schemas.microsoft.com/office/drawing/2014/main" id="{5426DF38-F262-48A5-8D1F-797377AEE5CB}"/>
              </a:ext>
            </a:extLst>
          </p:cNvPr>
          <p:cNvSpPr/>
          <p:nvPr/>
        </p:nvSpPr>
        <p:spPr>
          <a:xfrm>
            <a:off x="3952446" y="6048513"/>
            <a:ext cx="3048000" cy="43088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عُد إلى مسار الفضاء</a:t>
            </a:r>
            <a:endParaRPr lang="en-US" sz="3200" b="1" dirty="0">
              <a:solidFill>
                <a:schemeClr val="tx1"/>
              </a:solidFill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23B80B5-9D6C-4F55-96CA-8C0F23975F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598411"/>
              </p:ext>
            </p:extLst>
          </p:nvPr>
        </p:nvGraphicFramePr>
        <p:xfrm>
          <a:off x="638419" y="2322037"/>
          <a:ext cx="7079391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9797">
                  <a:extLst>
                    <a:ext uri="{9D8B030D-6E8A-4147-A177-3AD203B41FA5}">
                      <a16:colId xmlns:a16="http://schemas.microsoft.com/office/drawing/2014/main" val="676374497"/>
                    </a:ext>
                  </a:extLst>
                </a:gridCol>
                <a:gridCol w="2359797">
                  <a:extLst>
                    <a:ext uri="{9D8B030D-6E8A-4147-A177-3AD203B41FA5}">
                      <a16:colId xmlns:a16="http://schemas.microsoft.com/office/drawing/2014/main" val="3000768623"/>
                    </a:ext>
                  </a:extLst>
                </a:gridCol>
                <a:gridCol w="2359797">
                  <a:extLst>
                    <a:ext uri="{9D8B030D-6E8A-4147-A177-3AD203B41FA5}">
                      <a16:colId xmlns:a16="http://schemas.microsoft.com/office/drawing/2014/main" val="36166448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ar-AE" sz="3200" dirty="0"/>
                        <a:t>الألعاب الاولمبية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AE" sz="3200" dirty="0"/>
                        <a:t>كرة القدم 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AE" sz="3200" dirty="0"/>
                        <a:t>الكنز المفقود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9986165"/>
                  </a:ext>
                </a:extLst>
              </a:tr>
            </a:tbl>
          </a:graphicData>
        </a:graphic>
      </p:graphicFrame>
      <p:pic>
        <p:nvPicPr>
          <p:cNvPr id="13" name="Picture 2" descr="اختيار هزاع المنصوري لمهمة الانطلاق إلى محطة الفضاء الدولية - عبر الإمارات  - أخبار وتقارير - البيان">
            <a:extLst>
              <a:ext uri="{FF2B5EF4-FFF2-40B4-BE49-F238E27FC236}">
                <a16:creationId xmlns:a16="http://schemas.microsoft.com/office/drawing/2014/main" id="{131F13F6-C2BB-4B9F-B9D6-0FD4AD4BFA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alphaModFix amt="72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56" b="89971" l="10000" r="91094">
                        <a14:foregroundMark x1="46406" y1="66888" x2="51953" y2="69322"/>
                        <a14:foregroundMark x1="42656" y1="71018" x2="51250" y2="73451"/>
                        <a14:foregroundMark x1="91094" y1="74558" x2="90859" y2="81932"/>
                        <a14:backgroundMark x1="49141" y1="57227" x2="57031" y2="62906"/>
                        <a14:backgroundMark x1="76641" y1="57153" x2="64063" y2="63127"/>
                        <a14:backgroundMark x1="48047" y1="59513" x2="52422" y2="60324"/>
                        <a14:backgroundMark x1="71875" y1="58923" x2="82344" y2="57817"/>
                        <a14:backgroundMark x1="56172" y1="53540" x2="57813" y2="55015"/>
                        <a14:backgroundMark x1="75625" y1="53171" x2="73828" y2="55605"/>
                        <a14:backgroundMark x1="74531" y1="51327" x2="68438" y2="55310"/>
                        <a14:backgroundMark x1="76641" y1="54204" x2="77813" y2="54572"/>
                        <a14:backgroundMark x1="55937" y1="51622" x2="55937" y2="51622"/>
                        <a14:backgroundMark x1="71016" y1="54425" x2="74844" y2="54425"/>
                        <a14:backgroundMark x1="72422" y1="53835" x2="74219" y2="54056"/>
                        <a14:backgroundMark x1="58125" y1="54720" x2="58594" y2="54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20" t="22391" r="19590" b="45154"/>
          <a:stretch/>
        </p:blipFill>
        <p:spPr bwMode="auto">
          <a:xfrm rot="380751">
            <a:off x="9773624" y="1409483"/>
            <a:ext cx="1831533" cy="110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409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8870FCB-DEE9-4A95-9D6C-8BB1267C00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62"/>
          <a:stretch/>
        </p:blipFill>
        <p:spPr>
          <a:xfrm>
            <a:off x="5966085" y="0"/>
            <a:ext cx="6225915" cy="68704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FFAFB0-D3A1-4618-848A-C4380107D4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62" r="1386"/>
          <a:stretch/>
        </p:blipFill>
        <p:spPr>
          <a:xfrm>
            <a:off x="0" y="0"/>
            <a:ext cx="5966085" cy="6870437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8BA954E-1BED-4D31-A793-ECD8C5E89BEC}"/>
              </a:ext>
            </a:extLst>
          </p:cNvPr>
          <p:cNvSpPr/>
          <p:nvPr/>
        </p:nvSpPr>
        <p:spPr>
          <a:xfrm>
            <a:off x="-190500" y="-203200"/>
            <a:ext cx="11333893" cy="7487998"/>
          </a:xfrm>
          <a:custGeom>
            <a:avLst/>
            <a:gdLst>
              <a:gd name="connsiteX0" fmla="*/ 0 w 11333893"/>
              <a:gd name="connsiteY0" fmla="*/ 243732 h 7487998"/>
              <a:gd name="connsiteX1" fmla="*/ 145465 w 11333893"/>
              <a:gd name="connsiteY1" fmla="*/ 162488 h 7487998"/>
              <a:gd name="connsiteX2" fmla="*/ 203652 w 11333893"/>
              <a:gd name="connsiteY2" fmla="*/ 148947 h 7487998"/>
              <a:gd name="connsiteX3" fmla="*/ 320024 w 11333893"/>
              <a:gd name="connsiteY3" fmla="*/ 94784 h 7487998"/>
              <a:gd name="connsiteX4" fmla="*/ 421851 w 11333893"/>
              <a:gd name="connsiteY4" fmla="*/ 67703 h 7487998"/>
              <a:gd name="connsiteX5" fmla="*/ 509130 w 11333893"/>
              <a:gd name="connsiteY5" fmla="*/ 27081 h 7487998"/>
              <a:gd name="connsiteX6" fmla="*/ 727329 w 11333893"/>
              <a:gd name="connsiteY6" fmla="*/ 0 h 7487998"/>
              <a:gd name="connsiteX7" fmla="*/ 1483752 w 11333893"/>
              <a:gd name="connsiteY7" fmla="*/ 27081 h 7487998"/>
              <a:gd name="connsiteX8" fmla="*/ 1585578 w 11333893"/>
              <a:gd name="connsiteY8" fmla="*/ 54162 h 7487998"/>
              <a:gd name="connsiteX9" fmla="*/ 1672857 w 11333893"/>
              <a:gd name="connsiteY9" fmla="*/ 67703 h 7487998"/>
              <a:gd name="connsiteX10" fmla="*/ 1847416 w 11333893"/>
              <a:gd name="connsiteY10" fmla="*/ 121866 h 7487998"/>
              <a:gd name="connsiteX11" fmla="*/ 1949243 w 11333893"/>
              <a:gd name="connsiteY11" fmla="*/ 189569 h 7487998"/>
              <a:gd name="connsiteX12" fmla="*/ 2167441 w 11333893"/>
              <a:gd name="connsiteY12" fmla="*/ 257272 h 7487998"/>
              <a:gd name="connsiteX13" fmla="*/ 2298361 w 11333893"/>
              <a:gd name="connsiteY13" fmla="*/ 311435 h 7487998"/>
              <a:gd name="connsiteX14" fmla="*/ 2400187 w 11333893"/>
              <a:gd name="connsiteY14" fmla="*/ 338517 h 7487998"/>
              <a:gd name="connsiteX15" fmla="*/ 2545653 w 11333893"/>
              <a:gd name="connsiteY15" fmla="*/ 392679 h 7487998"/>
              <a:gd name="connsiteX16" fmla="*/ 2822038 w 11333893"/>
              <a:gd name="connsiteY16" fmla="*/ 473923 h 7487998"/>
              <a:gd name="connsiteX17" fmla="*/ 3098423 w 11333893"/>
              <a:gd name="connsiteY17" fmla="*/ 541627 h 7487998"/>
              <a:gd name="connsiteX18" fmla="*/ 3403902 w 11333893"/>
              <a:gd name="connsiteY18" fmla="*/ 663493 h 7487998"/>
              <a:gd name="connsiteX19" fmla="*/ 3462088 w 11333893"/>
              <a:gd name="connsiteY19" fmla="*/ 704115 h 7487998"/>
              <a:gd name="connsiteX20" fmla="*/ 3898486 w 11333893"/>
              <a:gd name="connsiteY20" fmla="*/ 839522 h 7487998"/>
              <a:gd name="connsiteX21" fmla="*/ 3956672 w 11333893"/>
              <a:gd name="connsiteY21" fmla="*/ 907225 h 7487998"/>
              <a:gd name="connsiteX22" fmla="*/ 4073045 w 11333893"/>
              <a:gd name="connsiteY22" fmla="*/ 961388 h 7487998"/>
              <a:gd name="connsiteX23" fmla="*/ 4160324 w 11333893"/>
              <a:gd name="connsiteY23" fmla="*/ 1015551 h 7487998"/>
              <a:gd name="connsiteX24" fmla="*/ 4276697 w 11333893"/>
              <a:gd name="connsiteY24" fmla="*/ 1096795 h 7487998"/>
              <a:gd name="connsiteX25" fmla="*/ 4407616 w 11333893"/>
              <a:gd name="connsiteY25" fmla="*/ 1137417 h 7487998"/>
              <a:gd name="connsiteX26" fmla="*/ 4509442 w 11333893"/>
              <a:gd name="connsiteY26" fmla="*/ 1178039 h 7487998"/>
              <a:gd name="connsiteX27" fmla="*/ 4596722 w 11333893"/>
              <a:gd name="connsiteY27" fmla="*/ 1232202 h 7487998"/>
              <a:gd name="connsiteX28" fmla="*/ 4829467 w 11333893"/>
              <a:gd name="connsiteY28" fmla="*/ 1326986 h 7487998"/>
              <a:gd name="connsiteX29" fmla="*/ 4902200 w 11333893"/>
              <a:gd name="connsiteY29" fmla="*/ 1354068 h 7487998"/>
              <a:gd name="connsiteX30" fmla="*/ 4989480 w 11333893"/>
              <a:gd name="connsiteY30" fmla="*/ 1381149 h 7487998"/>
              <a:gd name="connsiteX31" fmla="*/ 5236772 w 11333893"/>
              <a:gd name="connsiteY31" fmla="*/ 1448853 h 7487998"/>
              <a:gd name="connsiteX32" fmla="*/ 5425878 w 11333893"/>
              <a:gd name="connsiteY32" fmla="*/ 1503015 h 7487998"/>
              <a:gd name="connsiteX33" fmla="*/ 5731356 w 11333893"/>
              <a:gd name="connsiteY33" fmla="*/ 1584259 h 7487998"/>
              <a:gd name="connsiteX34" fmla="*/ 6051381 w 11333893"/>
              <a:gd name="connsiteY34" fmla="*/ 1611341 h 7487998"/>
              <a:gd name="connsiteX35" fmla="*/ 6327766 w 11333893"/>
              <a:gd name="connsiteY35" fmla="*/ 1597800 h 7487998"/>
              <a:gd name="connsiteX36" fmla="*/ 6400499 w 11333893"/>
              <a:gd name="connsiteY36" fmla="*/ 1570719 h 7487998"/>
              <a:gd name="connsiteX37" fmla="*/ 6560512 w 11333893"/>
              <a:gd name="connsiteY37" fmla="*/ 1543637 h 7487998"/>
              <a:gd name="connsiteX38" fmla="*/ 6691431 w 11333893"/>
              <a:gd name="connsiteY38" fmla="*/ 1489475 h 7487998"/>
              <a:gd name="connsiteX39" fmla="*/ 6735071 w 11333893"/>
              <a:gd name="connsiteY39" fmla="*/ 1462393 h 7487998"/>
              <a:gd name="connsiteX40" fmla="*/ 6865990 w 11333893"/>
              <a:gd name="connsiteY40" fmla="*/ 1448853 h 7487998"/>
              <a:gd name="connsiteX41" fmla="*/ 6982363 w 11333893"/>
              <a:gd name="connsiteY41" fmla="*/ 1435312 h 7487998"/>
              <a:gd name="connsiteX42" fmla="*/ 7418760 w 11333893"/>
              <a:gd name="connsiteY42" fmla="*/ 1462393 h 7487998"/>
              <a:gd name="connsiteX43" fmla="*/ 7491493 w 11333893"/>
              <a:gd name="connsiteY43" fmla="*/ 1475934 h 7487998"/>
              <a:gd name="connsiteX44" fmla="*/ 7666052 w 11333893"/>
              <a:gd name="connsiteY44" fmla="*/ 1543637 h 7487998"/>
              <a:gd name="connsiteX45" fmla="*/ 7724239 w 11333893"/>
              <a:gd name="connsiteY45" fmla="*/ 1584259 h 7487998"/>
              <a:gd name="connsiteX46" fmla="*/ 7782425 w 11333893"/>
              <a:gd name="connsiteY46" fmla="*/ 1597800 h 7487998"/>
              <a:gd name="connsiteX47" fmla="*/ 7855158 w 11333893"/>
              <a:gd name="connsiteY47" fmla="*/ 1624882 h 7487998"/>
              <a:gd name="connsiteX48" fmla="*/ 7898798 w 11333893"/>
              <a:gd name="connsiteY48" fmla="*/ 1665504 h 7487998"/>
              <a:gd name="connsiteX49" fmla="*/ 8015170 w 11333893"/>
              <a:gd name="connsiteY49" fmla="*/ 1719666 h 7487998"/>
              <a:gd name="connsiteX50" fmla="*/ 8160636 w 11333893"/>
              <a:gd name="connsiteY50" fmla="*/ 1800910 h 7487998"/>
              <a:gd name="connsiteX51" fmla="*/ 8218823 w 11333893"/>
              <a:gd name="connsiteY51" fmla="*/ 1841532 h 7487998"/>
              <a:gd name="connsiteX52" fmla="*/ 8291556 w 11333893"/>
              <a:gd name="connsiteY52" fmla="*/ 1882155 h 7487998"/>
              <a:gd name="connsiteX53" fmla="*/ 8495208 w 11333893"/>
              <a:gd name="connsiteY53" fmla="*/ 2017561 h 7487998"/>
              <a:gd name="connsiteX54" fmla="*/ 8597034 w 11333893"/>
              <a:gd name="connsiteY54" fmla="*/ 2058183 h 7487998"/>
              <a:gd name="connsiteX55" fmla="*/ 8684314 w 11333893"/>
              <a:gd name="connsiteY55" fmla="*/ 2125887 h 7487998"/>
              <a:gd name="connsiteX56" fmla="*/ 8815233 w 11333893"/>
              <a:gd name="connsiteY56" fmla="*/ 2193590 h 7487998"/>
              <a:gd name="connsiteX57" fmla="*/ 8975245 w 11333893"/>
              <a:gd name="connsiteY57" fmla="*/ 2274834 h 7487998"/>
              <a:gd name="connsiteX58" fmla="*/ 9091618 w 11333893"/>
              <a:gd name="connsiteY58" fmla="*/ 2328997 h 7487998"/>
              <a:gd name="connsiteX59" fmla="*/ 9135258 w 11333893"/>
              <a:gd name="connsiteY59" fmla="*/ 2369619 h 7487998"/>
              <a:gd name="connsiteX60" fmla="*/ 9237084 w 11333893"/>
              <a:gd name="connsiteY60" fmla="*/ 2396700 h 7487998"/>
              <a:gd name="connsiteX61" fmla="*/ 9353457 w 11333893"/>
              <a:gd name="connsiteY61" fmla="*/ 2423782 h 7487998"/>
              <a:gd name="connsiteX62" fmla="*/ 9411643 w 11333893"/>
              <a:gd name="connsiteY62" fmla="*/ 2437323 h 7487998"/>
              <a:gd name="connsiteX63" fmla="*/ 9528016 w 11333893"/>
              <a:gd name="connsiteY63" fmla="*/ 2450863 h 7487998"/>
              <a:gd name="connsiteX64" fmla="*/ 9571656 w 11333893"/>
              <a:gd name="connsiteY64" fmla="*/ 2477945 h 7487998"/>
              <a:gd name="connsiteX65" fmla="*/ 9615295 w 11333893"/>
              <a:gd name="connsiteY65" fmla="*/ 2491485 h 7487998"/>
              <a:gd name="connsiteX66" fmla="*/ 9644389 w 11333893"/>
              <a:gd name="connsiteY66" fmla="*/ 2545648 h 7487998"/>
              <a:gd name="connsiteX67" fmla="*/ 9658935 w 11333893"/>
              <a:gd name="connsiteY67" fmla="*/ 2613351 h 7487998"/>
              <a:gd name="connsiteX68" fmla="*/ 9833494 w 11333893"/>
              <a:gd name="connsiteY68" fmla="*/ 2816462 h 7487998"/>
              <a:gd name="connsiteX69" fmla="*/ 9891681 w 11333893"/>
              <a:gd name="connsiteY69" fmla="*/ 2884165 h 7487998"/>
              <a:gd name="connsiteX70" fmla="*/ 9949867 w 11333893"/>
              <a:gd name="connsiteY70" fmla="*/ 2951869 h 7487998"/>
              <a:gd name="connsiteX71" fmla="*/ 9964414 w 11333893"/>
              <a:gd name="connsiteY71" fmla="*/ 3019572 h 7487998"/>
              <a:gd name="connsiteX72" fmla="*/ 9993507 w 11333893"/>
              <a:gd name="connsiteY72" fmla="*/ 3060194 h 7487998"/>
              <a:gd name="connsiteX73" fmla="*/ 10008053 w 11333893"/>
              <a:gd name="connsiteY73" fmla="*/ 3100816 h 7487998"/>
              <a:gd name="connsiteX74" fmla="*/ 10037146 w 11333893"/>
              <a:gd name="connsiteY74" fmla="*/ 3141438 h 7487998"/>
              <a:gd name="connsiteX75" fmla="*/ 10124426 w 11333893"/>
              <a:gd name="connsiteY75" fmla="*/ 3276845 h 7487998"/>
              <a:gd name="connsiteX76" fmla="*/ 10182612 w 11333893"/>
              <a:gd name="connsiteY76" fmla="*/ 3358089 h 7487998"/>
              <a:gd name="connsiteX77" fmla="*/ 10240799 w 11333893"/>
              <a:gd name="connsiteY77" fmla="*/ 3452874 h 7487998"/>
              <a:gd name="connsiteX78" fmla="*/ 10269892 w 11333893"/>
              <a:gd name="connsiteY78" fmla="*/ 3507037 h 7487998"/>
              <a:gd name="connsiteX79" fmla="*/ 10371718 w 11333893"/>
              <a:gd name="connsiteY79" fmla="*/ 3601821 h 7487998"/>
              <a:gd name="connsiteX80" fmla="*/ 10400811 w 11333893"/>
              <a:gd name="connsiteY80" fmla="*/ 3642443 h 7487998"/>
              <a:gd name="connsiteX81" fmla="*/ 10502637 w 11333893"/>
              <a:gd name="connsiteY81" fmla="*/ 3696606 h 7487998"/>
              <a:gd name="connsiteX82" fmla="*/ 10575370 w 11333893"/>
              <a:gd name="connsiteY82" fmla="*/ 3750769 h 7487998"/>
              <a:gd name="connsiteX83" fmla="*/ 10633557 w 11333893"/>
              <a:gd name="connsiteY83" fmla="*/ 3764310 h 7487998"/>
              <a:gd name="connsiteX84" fmla="*/ 10779023 w 11333893"/>
              <a:gd name="connsiteY84" fmla="*/ 3804932 h 7487998"/>
              <a:gd name="connsiteX85" fmla="*/ 10822662 w 11333893"/>
              <a:gd name="connsiteY85" fmla="*/ 3940338 h 7487998"/>
              <a:gd name="connsiteX86" fmla="*/ 10924488 w 11333893"/>
              <a:gd name="connsiteY86" fmla="*/ 4021583 h 7487998"/>
              <a:gd name="connsiteX87" fmla="*/ 11011768 w 11333893"/>
              <a:gd name="connsiteY87" fmla="*/ 4143449 h 7487998"/>
              <a:gd name="connsiteX88" fmla="*/ 11084501 w 11333893"/>
              <a:gd name="connsiteY88" fmla="*/ 4197611 h 7487998"/>
              <a:gd name="connsiteX89" fmla="*/ 11229967 w 11333893"/>
              <a:gd name="connsiteY89" fmla="*/ 4292396 h 7487998"/>
              <a:gd name="connsiteX90" fmla="*/ 11273607 w 11333893"/>
              <a:gd name="connsiteY90" fmla="*/ 4319478 h 7487998"/>
              <a:gd name="connsiteX91" fmla="*/ 11317246 w 11333893"/>
              <a:gd name="connsiteY91" fmla="*/ 4333018 h 7487998"/>
              <a:gd name="connsiteX92" fmla="*/ 11215420 w 11333893"/>
              <a:gd name="connsiteY92" fmla="*/ 4468425 h 7487998"/>
              <a:gd name="connsiteX93" fmla="*/ 10939035 w 11333893"/>
              <a:gd name="connsiteY93" fmla="*/ 4590291 h 7487998"/>
              <a:gd name="connsiteX94" fmla="*/ 10662650 w 11333893"/>
              <a:gd name="connsiteY94" fmla="*/ 4752779 h 7487998"/>
              <a:gd name="connsiteX95" fmla="*/ 10575370 w 11333893"/>
              <a:gd name="connsiteY95" fmla="*/ 4793401 h 7487998"/>
              <a:gd name="connsiteX96" fmla="*/ 10429904 w 11333893"/>
              <a:gd name="connsiteY96" fmla="*/ 4847564 h 7487998"/>
              <a:gd name="connsiteX97" fmla="*/ 10284439 w 11333893"/>
              <a:gd name="connsiteY97" fmla="*/ 4969430 h 7487998"/>
              <a:gd name="connsiteX98" fmla="*/ 10211706 w 11333893"/>
              <a:gd name="connsiteY98" fmla="*/ 5010052 h 7487998"/>
              <a:gd name="connsiteX99" fmla="*/ 10066240 w 11333893"/>
              <a:gd name="connsiteY99" fmla="*/ 5118378 h 7487998"/>
              <a:gd name="connsiteX100" fmla="*/ 9978960 w 11333893"/>
              <a:gd name="connsiteY100" fmla="*/ 5199622 h 7487998"/>
              <a:gd name="connsiteX101" fmla="*/ 9862587 w 11333893"/>
              <a:gd name="connsiteY101" fmla="*/ 5294407 h 7487998"/>
              <a:gd name="connsiteX102" fmla="*/ 9760761 w 11333893"/>
              <a:gd name="connsiteY102" fmla="*/ 5389192 h 7487998"/>
              <a:gd name="connsiteX103" fmla="*/ 9688028 w 11333893"/>
              <a:gd name="connsiteY103" fmla="*/ 5429814 h 7487998"/>
              <a:gd name="connsiteX104" fmla="*/ 9615295 w 11333893"/>
              <a:gd name="connsiteY104" fmla="*/ 5497517 h 7487998"/>
              <a:gd name="connsiteX105" fmla="*/ 9440736 w 11333893"/>
              <a:gd name="connsiteY105" fmla="*/ 5632924 h 7487998"/>
              <a:gd name="connsiteX106" fmla="*/ 9309817 w 11333893"/>
              <a:gd name="connsiteY106" fmla="*/ 5795412 h 7487998"/>
              <a:gd name="connsiteX107" fmla="*/ 9207991 w 11333893"/>
              <a:gd name="connsiteY107" fmla="*/ 5863115 h 7487998"/>
              <a:gd name="connsiteX108" fmla="*/ 8873419 w 11333893"/>
              <a:gd name="connsiteY108" fmla="*/ 5984982 h 7487998"/>
              <a:gd name="connsiteX109" fmla="*/ 8393382 w 11333893"/>
              <a:gd name="connsiteY109" fmla="*/ 5944360 h 7487998"/>
              <a:gd name="connsiteX110" fmla="*/ 8160636 w 11333893"/>
              <a:gd name="connsiteY110" fmla="*/ 5890197 h 7487998"/>
              <a:gd name="connsiteX111" fmla="*/ 7942438 w 11333893"/>
              <a:gd name="connsiteY111" fmla="*/ 5863115 h 7487998"/>
              <a:gd name="connsiteX112" fmla="*/ 7651506 w 11333893"/>
              <a:gd name="connsiteY112" fmla="*/ 5781871 h 7487998"/>
              <a:gd name="connsiteX113" fmla="*/ 7200561 w 11333893"/>
              <a:gd name="connsiteY113" fmla="*/ 5808953 h 7487998"/>
              <a:gd name="connsiteX114" fmla="*/ 7026002 w 11333893"/>
              <a:gd name="connsiteY114" fmla="*/ 5903738 h 7487998"/>
              <a:gd name="connsiteX115" fmla="*/ 6967816 w 11333893"/>
              <a:gd name="connsiteY115" fmla="*/ 5930819 h 7487998"/>
              <a:gd name="connsiteX116" fmla="*/ 6880536 w 11333893"/>
              <a:gd name="connsiteY116" fmla="*/ 5984982 h 7487998"/>
              <a:gd name="connsiteX117" fmla="*/ 6822350 w 11333893"/>
              <a:gd name="connsiteY117" fmla="*/ 6012063 h 7487998"/>
              <a:gd name="connsiteX118" fmla="*/ 6720524 w 11333893"/>
              <a:gd name="connsiteY118" fmla="*/ 6066226 h 7487998"/>
              <a:gd name="connsiteX119" fmla="*/ 6618698 w 11333893"/>
              <a:gd name="connsiteY119" fmla="*/ 6161011 h 7487998"/>
              <a:gd name="connsiteX120" fmla="*/ 6531418 w 11333893"/>
              <a:gd name="connsiteY120" fmla="*/ 6188092 h 7487998"/>
              <a:gd name="connsiteX121" fmla="*/ 6415046 w 11333893"/>
              <a:gd name="connsiteY121" fmla="*/ 6228714 h 7487998"/>
              <a:gd name="connsiteX122" fmla="*/ 6356859 w 11333893"/>
              <a:gd name="connsiteY122" fmla="*/ 6242255 h 7487998"/>
              <a:gd name="connsiteX123" fmla="*/ 6167754 w 11333893"/>
              <a:gd name="connsiteY123" fmla="*/ 6296417 h 7487998"/>
              <a:gd name="connsiteX124" fmla="*/ 6022288 w 11333893"/>
              <a:gd name="connsiteY124" fmla="*/ 6309958 h 7487998"/>
              <a:gd name="connsiteX125" fmla="*/ 5818635 w 11333893"/>
              <a:gd name="connsiteY125" fmla="*/ 6364121 h 7487998"/>
              <a:gd name="connsiteX126" fmla="*/ 5629530 w 11333893"/>
              <a:gd name="connsiteY126" fmla="*/ 6377661 h 7487998"/>
              <a:gd name="connsiteX127" fmla="*/ 5440424 w 11333893"/>
              <a:gd name="connsiteY127" fmla="*/ 6404743 h 7487998"/>
              <a:gd name="connsiteX128" fmla="*/ 4567629 w 11333893"/>
              <a:gd name="connsiteY128" fmla="*/ 6418283 h 7487998"/>
              <a:gd name="connsiteX129" fmla="*/ 4422163 w 11333893"/>
              <a:gd name="connsiteY129" fmla="*/ 6458906 h 7487998"/>
              <a:gd name="connsiteX130" fmla="*/ 4320337 w 11333893"/>
              <a:gd name="connsiteY130" fmla="*/ 6553690 h 7487998"/>
              <a:gd name="connsiteX131" fmla="*/ 4291244 w 11333893"/>
              <a:gd name="connsiteY131" fmla="*/ 6594312 h 7487998"/>
              <a:gd name="connsiteX132" fmla="*/ 4174871 w 11333893"/>
              <a:gd name="connsiteY132" fmla="*/ 6675556 h 7487998"/>
              <a:gd name="connsiteX133" fmla="*/ 4116684 w 11333893"/>
              <a:gd name="connsiteY133" fmla="*/ 6689097 h 7487998"/>
              <a:gd name="connsiteX134" fmla="*/ 3200249 w 11333893"/>
              <a:gd name="connsiteY134" fmla="*/ 6662016 h 7487998"/>
              <a:gd name="connsiteX135" fmla="*/ 3098423 w 11333893"/>
              <a:gd name="connsiteY135" fmla="*/ 6648475 h 7487998"/>
              <a:gd name="connsiteX136" fmla="*/ 3025690 w 11333893"/>
              <a:gd name="connsiteY136" fmla="*/ 6621394 h 7487998"/>
              <a:gd name="connsiteX137" fmla="*/ 2720212 w 11333893"/>
              <a:gd name="connsiteY137" fmla="*/ 6621394 h 7487998"/>
              <a:gd name="connsiteX138" fmla="*/ 2662025 w 11333893"/>
              <a:gd name="connsiteY138" fmla="*/ 6648475 h 7487998"/>
              <a:gd name="connsiteX139" fmla="*/ 2589292 w 11333893"/>
              <a:gd name="connsiteY139" fmla="*/ 6729719 h 7487998"/>
              <a:gd name="connsiteX140" fmla="*/ 2545653 w 11333893"/>
              <a:gd name="connsiteY140" fmla="*/ 6797423 h 7487998"/>
              <a:gd name="connsiteX141" fmla="*/ 2502013 w 11333893"/>
              <a:gd name="connsiteY141" fmla="*/ 6824504 h 7487998"/>
              <a:gd name="connsiteX142" fmla="*/ 2458373 w 11333893"/>
              <a:gd name="connsiteY142" fmla="*/ 6878667 h 7487998"/>
              <a:gd name="connsiteX143" fmla="*/ 2283814 w 11333893"/>
              <a:gd name="connsiteY143" fmla="*/ 6986992 h 7487998"/>
              <a:gd name="connsiteX144" fmla="*/ 2240174 w 11333893"/>
              <a:gd name="connsiteY144" fmla="*/ 7014074 h 7487998"/>
              <a:gd name="connsiteX145" fmla="*/ 2152895 w 11333893"/>
              <a:gd name="connsiteY145" fmla="*/ 7027614 h 7487998"/>
              <a:gd name="connsiteX146" fmla="*/ 2080162 w 11333893"/>
              <a:gd name="connsiteY146" fmla="*/ 7041155 h 7487998"/>
              <a:gd name="connsiteX147" fmla="*/ 1666748 w 11333893"/>
              <a:gd name="connsiteY147" fmla="*/ 7027885 h 7487998"/>
              <a:gd name="connsiteX148" fmla="*/ 1236460 w 11333893"/>
              <a:gd name="connsiteY148" fmla="*/ 7014074 h 7487998"/>
              <a:gd name="connsiteX149" fmla="*/ 1163727 w 11333893"/>
              <a:gd name="connsiteY149" fmla="*/ 7000533 h 7487998"/>
              <a:gd name="connsiteX150" fmla="*/ 901888 w 11333893"/>
              <a:gd name="connsiteY150" fmla="*/ 7014074 h 7487998"/>
              <a:gd name="connsiteX151" fmla="*/ 814609 w 11333893"/>
              <a:gd name="connsiteY151" fmla="*/ 7081777 h 7487998"/>
              <a:gd name="connsiteX152" fmla="*/ 770969 w 11333893"/>
              <a:gd name="connsiteY152" fmla="*/ 7095318 h 7487998"/>
              <a:gd name="connsiteX153" fmla="*/ 712782 w 11333893"/>
              <a:gd name="connsiteY153" fmla="*/ 7149480 h 7487998"/>
              <a:gd name="connsiteX154" fmla="*/ 654596 w 11333893"/>
              <a:gd name="connsiteY154" fmla="*/ 7163021 h 7487998"/>
              <a:gd name="connsiteX155" fmla="*/ 596410 w 11333893"/>
              <a:gd name="connsiteY155" fmla="*/ 7190102 h 7487998"/>
              <a:gd name="connsiteX156" fmla="*/ 552770 w 11333893"/>
              <a:gd name="connsiteY156" fmla="*/ 7217184 h 7487998"/>
              <a:gd name="connsiteX157" fmla="*/ 509130 w 11333893"/>
              <a:gd name="connsiteY157" fmla="*/ 7230725 h 7487998"/>
              <a:gd name="connsiteX158" fmla="*/ 465490 w 11333893"/>
              <a:gd name="connsiteY158" fmla="*/ 7257806 h 7487998"/>
              <a:gd name="connsiteX159" fmla="*/ 407304 w 11333893"/>
              <a:gd name="connsiteY159" fmla="*/ 7284887 h 7487998"/>
              <a:gd name="connsiteX160" fmla="*/ 334571 w 11333893"/>
              <a:gd name="connsiteY160" fmla="*/ 7325509 h 7487998"/>
              <a:gd name="connsiteX161" fmla="*/ 218198 w 11333893"/>
              <a:gd name="connsiteY161" fmla="*/ 7447375 h 7487998"/>
              <a:gd name="connsiteX162" fmla="*/ 174559 w 11333893"/>
              <a:gd name="connsiteY162" fmla="*/ 7460916 h 7487998"/>
              <a:gd name="connsiteX163" fmla="*/ 116372 w 11333893"/>
              <a:gd name="connsiteY163" fmla="*/ 7487997 h 748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11333893" h="7487998" fill="none" extrusionOk="0">
                <a:moveTo>
                  <a:pt x="0" y="243732"/>
                </a:moveTo>
                <a:cubicBezTo>
                  <a:pt x="233872" y="205909"/>
                  <a:pt x="-70400" y="289009"/>
                  <a:pt x="145465" y="162488"/>
                </a:cubicBezTo>
                <a:cubicBezTo>
                  <a:pt x="162663" y="148547"/>
                  <a:pt x="180572" y="154596"/>
                  <a:pt x="203652" y="148947"/>
                </a:cubicBezTo>
                <a:cubicBezTo>
                  <a:pt x="243544" y="140835"/>
                  <a:pt x="281851" y="108355"/>
                  <a:pt x="320024" y="94784"/>
                </a:cubicBezTo>
                <a:cubicBezTo>
                  <a:pt x="355701" y="89266"/>
                  <a:pt x="391141" y="76970"/>
                  <a:pt x="421851" y="67703"/>
                </a:cubicBezTo>
                <a:cubicBezTo>
                  <a:pt x="455520" y="58753"/>
                  <a:pt x="477183" y="36181"/>
                  <a:pt x="509130" y="27081"/>
                </a:cubicBezTo>
                <a:cubicBezTo>
                  <a:pt x="573364" y="4054"/>
                  <a:pt x="642743" y="-2065"/>
                  <a:pt x="727329" y="0"/>
                </a:cubicBezTo>
                <a:cubicBezTo>
                  <a:pt x="981355" y="62775"/>
                  <a:pt x="1235717" y="21595"/>
                  <a:pt x="1483752" y="27081"/>
                </a:cubicBezTo>
                <a:cubicBezTo>
                  <a:pt x="1521471" y="34581"/>
                  <a:pt x="1553065" y="46652"/>
                  <a:pt x="1585578" y="54162"/>
                </a:cubicBezTo>
                <a:cubicBezTo>
                  <a:pt x="1612077" y="63586"/>
                  <a:pt x="1645694" y="61267"/>
                  <a:pt x="1672857" y="67703"/>
                </a:cubicBezTo>
                <a:cubicBezTo>
                  <a:pt x="1957707" y="215553"/>
                  <a:pt x="1435568" y="-4196"/>
                  <a:pt x="1847416" y="121866"/>
                </a:cubicBezTo>
                <a:cubicBezTo>
                  <a:pt x="1890497" y="145766"/>
                  <a:pt x="1908955" y="174318"/>
                  <a:pt x="1949243" y="189569"/>
                </a:cubicBezTo>
                <a:cubicBezTo>
                  <a:pt x="2047827" y="239540"/>
                  <a:pt x="2076041" y="222782"/>
                  <a:pt x="2167441" y="257272"/>
                </a:cubicBezTo>
                <a:cubicBezTo>
                  <a:pt x="2206782" y="277859"/>
                  <a:pt x="2261658" y="300082"/>
                  <a:pt x="2298361" y="311435"/>
                </a:cubicBezTo>
                <a:cubicBezTo>
                  <a:pt x="2333021" y="320244"/>
                  <a:pt x="2368519" y="333252"/>
                  <a:pt x="2400187" y="338517"/>
                </a:cubicBezTo>
                <a:cubicBezTo>
                  <a:pt x="2453918" y="361958"/>
                  <a:pt x="2501068" y="369631"/>
                  <a:pt x="2545653" y="392679"/>
                </a:cubicBezTo>
                <a:cubicBezTo>
                  <a:pt x="2633316" y="398988"/>
                  <a:pt x="2736587" y="440570"/>
                  <a:pt x="2822038" y="473923"/>
                </a:cubicBezTo>
                <a:cubicBezTo>
                  <a:pt x="3060052" y="543139"/>
                  <a:pt x="2887292" y="500020"/>
                  <a:pt x="3098423" y="541627"/>
                </a:cubicBezTo>
                <a:cubicBezTo>
                  <a:pt x="3247897" y="589707"/>
                  <a:pt x="3276776" y="604020"/>
                  <a:pt x="3403902" y="663493"/>
                </a:cubicBezTo>
                <a:cubicBezTo>
                  <a:pt x="3425796" y="676341"/>
                  <a:pt x="3440797" y="695193"/>
                  <a:pt x="3462088" y="704115"/>
                </a:cubicBezTo>
                <a:cubicBezTo>
                  <a:pt x="3720173" y="818614"/>
                  <a:pt x="3688904" y="798740"/>
                  <a:pt x="3898486" y="839522"/>
                </a:cubicBezTo>
                <a:cubicBezTo>
                  <a:pt x="3916690" y="863221"/>
                  <a:pt x="3933378" y="894623"/>
                  <a:pt x="3956672" y="907225"/>
                </a:cubicBezTo>
                <a:cubicBezTo>
                  <a:pt x="3988721" y="937312"/>
                  <a:pt x="4036997" y="939766"/>
                  <a:pt x="4073045" y="961388"/>
                </a:cubicBezTo>
                <a:cubicBezTo>
                  <a:pt x="4104372" y="978234"/>
                  <a:pt x="4136243" y="1002317"/>
                  <a:pt x="4160324" y="1015551"/>
                </a:cubicBezTo>
                <a:cubicBezTo>
                  <a:pt x="4201383" y="1053505"/>
                  <a:pt x="4228609" y="1069700"/>
                  <a:pt x="4276697" y="1096795"/>
                </a:cubicBezTo>
                <a:cubicBezTo>
                  <a:pt x="4320810" y="1117238"/>
                  <a:pt x="4371416" y="1124536"/>
                  <a:pt x="4407616" y="1137417"/>
                </a:cubicBezTo>
                <a:cubicBezTo>
                  <a:pt x="4441130" y="1153142"/>
                  <a:pt x="4475828" y="1168177"/>
                  <a:pt x="4509442" y="1178039"/>
                </a:cubicBezTo>
                <a:cubicBezTo>
                  <a:pt x="4543712" y="1199182"/>
                  <a:pt x="4566439" y="1211829"/>
                  <a:pt x="4596722" y="1232202"/>
                </a:cubicBezTo>
                <a:cubicBezTo>
                  <a:pt x="4659344" y="1261107"/>
                  <a:pt x="4765321" y="1284895"/>
                  <a:pt x="4829467" y="1326986"/>
                </a:cubicBezTo>
                <a:cubicBezTo>
                  <a:pt x="4854407" y="1337482"/>
                  <a:pt x="4877381" y="1345623"/>
                  <a:pt x="4902200" y="1354068"/>
                </a:cubicBezTo>
                <a:cubicBezTo>
                  <a:pt x="4937311" y="1363892"/>
                  <a:pt x="4965786" y="1367968"/>
                  <a:pt x="4989480" y="1381149"/>
                </a:cubicBezTo>
                <a:cubicBezTo>
                  <a:pt x="5202272" y="1447432"/>
                  <a:pt x="5084149" y="1444895"/>
                  <a:pt x="5236772" y="1448853"/>
                </a:cubicBezTo>
                <a:cubicBezTo>
                  <a:pt x="5447698" y="1519625"/>
                  <a:pt x="5212541" y="1424944"/>
                  <a:pt x="5425878" y="1503015"/>
                </a:cubicBezTo>
                <a:cubicBezTo>
                  <a:pt x="5529243" y="1531174"/>
                  <a:pt x="5633300" y="1588711"/>
                  <a:pt x="5731356" y="1584259"/>
                </a:cubicBezTo>
                <a:cubicBezTo>
                  <a:pt x="5949736" y="1613178"/>
                  <a:pt x="5861210" y="1608436"/>
                  <a:pt x="6051381" y="1611341"/>
                </a:cubicBezTo>
                <a:cubicBezTo>
                  <a:pt x="6143612" y="1591487"/>
                  <a:pt x="6225731" y="1619919"/>
                  <a:pt x="6327766" y="1597800"/>
                </a:cubicBezTo>
                <a:cubicBezTo>
                  <a:pt x="6351257" y="1594644"/>
                  <a:pt x="6381382" y="1577285"/>
                  <a:pt x="6400499" y="1570719"/>
                </a:cubicBezTo>
                <a:cubicBezTo>
                  <a:pt x="6453398" y="1558549"/>
                  <a:pt x="6511356" y="1543678"/>
                  <a:pt x="6560512" y="1543637"/>
                </a:cubicBezTo>
                <a:cubicBezTo>
                  <a:pt x="6657005" y="1469454"/>
                  <a:pt x="6540730" y="1544968"/>
                  <a:pt x="6691431" y="1489475"/>
                </a:cubicBezTo>
                <a:cubicBezTo>
                  <a:pt x="6703621" y="1484423"/>
                  <a:pt x="6719434" y="1470148"/>
                  <a:pt x="6735071" y="1462393"/>
                </a:cubicBezTo>
                <a:cubicBezTo>
                  <a:pt x="6782255" y="1447818"/>
                  <a:pt x="6815364" y="1452464"/>
                  <a:pt x="6865990" y="1448853"/>
                </a:cubicBezTo>
                <a:cubicBezTo>
                  <a:pt x="6902995" y="1445861"/>
                  <a:pt x="6945571" y="1442905"/>
                  <a:pt x="6982363" y="1435312"/>
                </a:cubicBezTo>
                <a:cubicBezTo>
                  <a:pt x="7152652" y="1444825"/>
                  <a:pt x="7247853" y="1467010"/>
                  <a:pt x="7418760" y="1462393"/>
                </a:cubicBezTo>
                <a:cubicBezTo>
                  <a:pt x="7442340" y="1468185"/>
                  <a:pt x="7471305" y="1469941"/>
                  <a:pt x="7491493" y="1475934"/>
                </a:cubicBezTo>
                <a:cubicBezTo>
                  <a:pt x="7566026" y="1484639"/>
                  <a:pt x="7601765" y="1518231"/>
                  <a:pt x="7666052" y="1543637"/>
                </a:cubicBezTo>
                <a:cubicBezTo>
                  <a:pt x="7685955" y="1555558"/>
                  <a:pt x="7704314" y="1575220"/>
                  <a:pt x="7724239" y="1584259"/>
                </a:cubicBezTo>
                <a:cubicBezTo>
                  <a:pt x="7737449" y="1591498"/>
                  <a:pt x="7758555" y="1592228"/>
                  <a:pt x="7782425" y="1597800"/>
                </a:cubicBezTo>
                <a:cubicBezTo>
                  <a:pt x="7808187" y="1606500"/>
                  <a:pt x="7832121" y="1618206"/>
                  <a:pt x="7855158" y="1624882"/>
                </a:cubicBezTo>
                <a:cubicBezTo>
                  <a:pt x="7869377" y="1635854"/>
                  <a:pt x="7883729" y="1655086"/>
                  <a:pt x="7898798" y="1665504"/>
                </a:cubicBezTo>
                <a:cubicBezTo>
                  <a:pt x="7954000" y="1703638"/>
                  <a:pt x="7962266" y="1701254"/>
                  <a:pt x="8015170" y="1719666"/>
                </a:cubicBezTo>
                <a:cubicBezTo>
                  <a:pt x="8101987" y="1814737"/>
                  <a:pt x="7965697" y="1734755"/>
                  <a:pt x="8160636" y="1800910"/>
                </a:cubicBezTo>
                <a:cubicBezTo>
                  <a:pt x="8179543" y="1811521"/>
                  <a:pt x="8199520" y="1830877"/>
                  <a:pt x="8218823" y="1841532"/>
                </a:cubicBezTo>
                <a:cubicBezTo>
                  <a:pt x="8243007" y="1855618"/>
                  <a:pt x="8266697" y="1864984"/>
                  <a:pt x="8291556" y="1882155"/>
                </a:cubicBezTo>
                <a:cubicBezTo>
                  <a:pt x="8380534" y="1943097"/>
                  <a:pt x="8415246" y="1971532"/>
                  <a:pt x="8495208" y="2017561"/>
                </a:cubicBezTo>
                <a:cubicBezTo>
                  <a:pt x="8677551" y="2102442"/>
                  <a:pt x="8380662" y="1942412"/>
                  <a:pt x="8597034" y="2058183"/>
                </a:cubicBezTo>
                <a:cubicBezTo>
                  <a:pt x="8686544" y="2104979"/>
                  <a:pt x="8587065" y="2046922"/>
                  <a:pt x="8684314" y="2125887"/>
                </a:cubicBezTo>
                <a:cubicBezTo>
                  <a:pt x="8747896" y="2171137"/>
                  <a:pt x="8754987" y="2157864"/>
                  <a:pt x="8815233" y="2193590"/>
                </a:cubicBezTo>
                <a:cubicBezTo>
                  <a:pt x="8980789" y="2278311"/>
                  <a:pt x="8892633" y="2262574"/>
                  <a:pt x="8975245" y="2274834"/>
                </a:cubicBezTo>
                <a:cubicBezTo>
                  <a:pt x="9069364" y="2353813"/>
                  <a:pt x="8922598" y="2282698"/>
                  <a:pt x="9091618" y="2328997"/>
                </a:cubicBezTo>
                <a:cubicBezTo>
                  <a:pt x="9108640" y="2338292"/>
                  <a:pt x="9121404" y="2360505"/>
                  <a:pt x="9135258" y="2369619"/>
                </a:cubicBezTo>
                <a:cubicBezTo>
                  <a:pt x="9148629" y="2376864"/>
                  <a:pt x="9228527" y="2395083"/>
                  <a:pt x="9237084" y="2396700"/>
                </a:cubicBezTo>
                <a:cubicBezTo>
                  <a:pt x="9371023" y="2444925"/>
                  <a:pt x="9147238" y="2406790"/>
                  <a:pt x="9353457" y="2423782"/>
                </a:cubicBezTo>
                <a:cubicBezTo>
                  <a:pt x="9371488" y="2426055"/>
                  <a:pt x="9393128" y="2436381"/>
                  <a:pt x="9411643" y="2437323"/>
                </a:cubicBezTo>
                <a:cubicBezTo>
                  <a:pt x="9454398" y="2436995"/>
                  <a:pt x="9484822" y="2454247"/>
                  <a:pt x="9528016" y="2450863"/>
                </a:cubicBezTo>
                <a:cubicBezTo>
                  <a:pt x="9542278" y="2459497"/>
                  <a:pt x="9556649" y="2473222"/>
                  <a:pt x="9571656" y="2477945"/>
                </a:cubicBezTo>
                <a:cubicBezTo>
                  <a:pt x="9585929" y="2484344"/>
                  <a:pt x="9606981" y="2482306"/>
                  <a:pt x="9615295" y="2491485"/>
                </a:cubicBezTo>
                <a:cubicBezTo>
                  <a:pt x="9632382" y="2501457"/>
                  <a:pt x="9634144" y="2527066"/>
                  <a:pt x="9644389" y="2545648"/>
                </a:cubicBezTo>
                <a:cubicBezTo>
                  <a:pt x="9649235" y="2573532"/>
                  <a:pt x="9652625" y="2589754"/>
                  <a:pt x="9658935" y="2613351"/>
                </a:cubicBezTo>
                <a:cubicBezTo>
                  <a:pt x="9733808" y="2779966"/>
                  <a:pt x="9742252" y="2691482"/>
                  <a:pt x="9833494" y="2816462"/>
                </a:cubicBezTo>
                <a:cubicBezTo>
                  <a:pt x="9848933" y="2840788"/>
                  <a:pt x="9873073" y="2857076"/>
                  <a:pt x="9891681" y="2884165"/>
                </a:cubicBezTo>
                <a:cubicBezTo>
                  <a:pt x="9998487" y="3076999"/>
                  <a:pt x="9868967" y="2788078"/>
                  <a:pt x="9949867" y="2951869"/>
                </a:cubicBezTo>
                <a:cubicBezTo>
                  <a:pt x="9960909" y="2972579"/>
                  <a:pt x="9957763" y="2995560"/>
                  <a:pt x="9964414" y="3019572"/>
                </a:cubicBezTo>
                <a:cubicBezTo>
                  <a:pt x="9968854" y="3035925"/>
                  <a:pt x="9988451" y="3044053"/>
                  <a:pt x="9993507" y="3060194"/>
                </a:cubicBezTo>
                <a:cubicBezTo>
                  <a:pt x="9999738" y="3073721"/>
                  <a:pt x="9999787" y="3088760"/>
                  <a:pt x="10008053" y="3100816"/>
                </a:cubicBezTo>
                <a:cubicBezTo>
                  <a:pt x="10019867" y="3116071"/>
                  <a:pt x="10027950" y="3124825"/>
                  <a:pt x="10037146" y="3141438"/>
                </a:cubicBezTo>
                <a:cubicBezTo>
                  <a:pt x="10066151" y="3184283"/>
                  <a:pt x="10096129" y="3240589"/>
                  <a:pt x="10124426" y="3276845"/>
                </a:cubicBezTo>
                <a:cubicBezTo>
                  <a:pt x="10148920" y="3302696"/>
                  <a:pt x="10171629" y="3328057"/>
                  <a:pt x="10182612" y="3358089"/>
                </a:cubicBezTo>
                <a:cubicBezTo>
                  <a:pt x="10229150" y="3441836"/>
                  <a:pt x="10187996" y="3368554"/>
                  <a:pt x="10240799" y="3452874"/>
                </a:cubicBezTo>
                <a:cubicBezTo>
                  <a:pt x="10253928" y="3470095"/>
                  <a:pt x="10258698" y="3491685"/>
                  <a:pt x="10269892" y="3507037"/>
                </a:cubicBezTo>
                <a:cubicBezTo>
                  <a:pt x="10296241" y="3545789"/>
                  <a:pt x="10338998" y="3563101"/>
                  <a:pt x="10371718" y="3601821"/>
                </a:cubicBezTo>
                <a:cubicBezTo>
                  <a:pt x="10378871" y="3616998"/>
                  <a:pt x="10388659" y="3632589"/>
                  <a:pt x="10400811" y="3642443"/>
                </a:cubicBezTo>
                <a:cubicBezTo>
                  <a:pt x="10433102" y="3669519"/>
                  <a:pt x="10461532" y="3681517"/>
                  <a:pt x="10502637" y="3696606"/>
                </a:cubicBezTo>
                <a:cubicBezTo>
                  <a:pt x="10535338" y="3711929"/>
                  <a:pt x="10545891" y="3738908"/>
                  <a:pt x="10575370" y="3750769"/>
                </a:cubicBezTo>
                <a:cubicBezTo>
                  <a:pt x="10592074" y="3758480"/>
                  <a:pt x="10611517" y="3758708"/>
                  <a:pt x="10633557" y="3764310"/>
                </a:cubicBezTo>
                <a:cubicBezTo>
                  <a:pt x="10789891" y="3840813"/>
                  <a:pt x="10653901" y="3751908"/>
                  <a:pt x="10779023" y="3804932"/>
                </a:cubicBezTo>
                <a:cubicBezTo>
                  <a:pt x="10785199" y="3827303"/>
                  <a:pt x="10810272" y="3933435"/>
                  <a:pt x="10822662" y="3940338"/>
                </a:cubicBezTo>
                <a:cubicBezTo>
                  <a:pt x="10888748" y="3992072"/>
                  <a:pt x="10859638" y="3961941"/>
                  <a:pt x="10924488" y="4021583"/>
                </a:cubicBezTo>
                <a:cubicBezTo>
                  <a:pt x="10959492" y="4135162"/>
                  <a:pt x="10930927" y="4030336"/>
                  <a:pt x="11011768" y="4143449"/>
                </a:cubicBezTo>
                <a:cubicBezTo>
                  <a:pt x="11073660" y="4205844"/>
                  <a:pt x="11018126" y="4182903"/>
                  <a:pt x="11084501" y="4197611"/>
                </a:cubicBezTo>
                <a:cubicBezTo>
                  <a:pt x="11174162" y="4258052"/>
                  <a:pt x="11127475" y="4234099"/>
                  <a:pt x="11229967" y="4292396"/>
                </a:cubicBezTo>
                <a:cubicBezTo>
                  <a:pt x="11244357" y="4298672"/>
                  <a:pt x="11256981" y="4310805"/>
                  <a:pt x="11273607" y="4319478"/>
                </a:cubicBezTo>
                <a:cubicBezTo>
                  <a:pt x="11282816" y="4322802"/>
                  <a:pt x="11308019" y="4330486"/>
                  <a:pt x="11317246" y="4333018"/>
                </a:cubicBezTo>
                <a:cubicBezTo>
                  <a:pt x="11346324" y="4410720"/>
                  <a:pt x="11352529" y="4389282"/>
                  <a:pt x="11215420" y="4468425"/>
                </a:cubicBezTo>
                <a:cubicBezTo>
                  <a:pt x="11127720" y="4516802"/>
                  <a:pt x="10939035" y="4590292"/>
                  <a:pt x="10939035" y="4590291"/>
                </a:cubicBezTo>
                <a:cubicBezTo>
                  <a:pt x="10837057" y="4689791"/>
                  <a:pt x="10901941" y="4652500"/>
                  <a:pt x="10662650" y="4752779"/>
                </a:cubicBezTo>
                <a:cubicBezTo>
                  <a:pt x="10637573" y="4770209"/>
                  <a:pt x="10603046" y="4787318"/>
                  <a:pt x="10575370" y="4793401"/>
                </a:cubicBezTo>
                <a:cubicBezTo>
                  <a:pt x="10541656" y="4806325"/>
                  <a:pt x="10470228" y="4815941"/>
                  <a:pt x="10429904" y="4847564"/>
                </a:cubicBezTo>
                <a:cubicBezTo>
                  <a:pt x="10380210" y="4874814"/>
                  <a:pt x="10346587" y="4942332"/>
                  <a:pt x="10284439" y="4969430"/>
                </a:cubicBezTo>
                <a:cubicBezTo>
                  <a:pt x="10260950" y="4988372"/>
                  <a:pt x="10235793" y="4994487"/>
                  <a:pt x="10211706" y="5010052"/>
                </a:cubicBezTo>
                <a:cubicBezTo>
                  <a:pt x="10163374" y="5034038"/>
                  <a:pt x="10116519" y="5069010"/>
                  <a:pt x="10066240" y="5118378"/>
                </a:cubicBezTo>
                <a:cubicBezTo>
                  <a:pt x="10036866" y="5137817"/>
                  <a:pt x="10004809" y="5175344"/>
                  <a:pt x="9978960" y="5199622"/>
                </a:cubicBezTo>
                <a:cubicBezTo>
                  <a:pt x="9939556" y="5230509"/>
                  <a:pt x="9907036" y="5260065"/>
                  <a:pt x="9862587" y="5294407"/>
                </a:cubicBezTo>
                <a:cubicBezTo>
                  <a:pt x="9824037" y="5322418"/>
                  <a:pt x="9791984" y="5363089"/>
                  <a:pt x="9760761" y="5389192"/>
                </a:cubicBezTo>
                <a:cubicBezTo>
                  <a:pt x="9739158" y="5407022"/>
                  <a:pt x="9707184" y="5416628"/>
                  <a:pt x="9688028" y="5429814"/>
                </a:cubicBezTo>
                <a:cubicBezTo>
                  <a:pt x="9668317" y="5446087"/>
                  <a:pt x="9644680" y="5474299"/>
                  <a:pt x="9615295" y="5497517"/>
                </a:cubicBezTo>
                <a:cubicBezTo>
                  <a:pt x="9518353" y="5580590"/>
                  <a:pt x="9522890" y="5576143"/>
                  <a:pt x="9440736" y="5632924"/>
                </a:cubicBezTo>
                <a:cubicBezTo>
                  <a:pt x="9391367" y="5736739"/>
                  <a:pt x="9421291" y="5682643"/>
                  <a:pt x="9309817" y="5795412"/>
                </a:cubicBezTo>
                <a:cubicBezTo>
                  <a:pt x="9248043" y="5855990"/>
                  <a:pt x="9277713" y="5843452"/>
                  <a:pt x="9207991" y="5863115"/>
                </a:cubicBezTo>
                <a:cubicBezTo>
                  <a:pt x="9048857" y="6015215"/>
                  <a:pt x="9169307" y="5938498"/>
                  <a:pt x="8873419" y="5984982"/>
                </a:cubicBezTo>
                <a:cubicBezTo>
                  <a:pt x="8700418" y="5944167"/>
                  <a:pt x="8569528" y="5946580"/>
                  <a:pt x="8393382" y="5944360"/>
                </a:cubicBezTo>
                <a:cubicBezTo>
                  <a:pt x="8171559" y="5915775"/>
                  <a:pt x="8338194" y="5900246"/>
                  <a:pt x="8160636" y="5890197"/>
                </a:cubicBezTo>
                <a:cubicBezTo>
                  <a:pt x="8095182" y="5864857"/>
                  <a:pt x="8011409" y="5874599"/>
                  <a:pt x="7942438" y="5863115"/>
                </a:cubicBezTo>
                <a:cubicBezTo>
                  <a:pt x="7887757" y="5860799"/>
                  <a:pt x="7737582" y="5775518"/>
                  <a:pt x="7651506" y="5781871"/>
                </a:cubicBezTo>
                <a:cubicBezTo>
                  <a:pt x="7493650" y="5754555"/>
                  <a:pt x="7329727" y="5792953"/>
                  <a:pt x="7200561" y="5808953"/>
                </a:cubicBezTo>
                <a:cubicBezTo>
                  <a:pt x="6915396" y="5987157"/>
                  <a:pt x="7229083" y="5780449"/>
                  <a:pt x="7026002" y="5903738"/>
                </a:cubicBezTo>
                <a:cubicBezTo>
                  <a:pt x="7005017" y="5918929"/>
                  <a:pt x="6986941" y="5923703"/>
                  <a:pt x="6967816" y="5930819"/>
                </a:cubicBezTo>
                <a:cubicBezTo>
                  <a:pt x="6935178" y="5946579"/>
                  <a:pt x="6908290" y="5966743"/>
                  <a:pt x="6880536" y="5984982"/>
                </a:cubicBezTo>
                <a:cubicBezTo>
                  <a:pt x="6857815" y="5996407"/>
                  <a:pt x="6842031" y="5996826"/>
                  <a:pt x="6822350" y="6012063"/>
                </a:cubicBezTo>
                <a:cubicBezTo>
                  <a:pt x="6728932" y="6070753"/>
                  <a:pt x="6853933" y="6054537"/>
                  <a:pt x="6720524" y="6066226"/>
                </a:cubicBezTo>
                <a:cubicBezTo>
                  <a:pt x="6684196" y="6099867"/>
                  <a:pt x="6655950" y="6134834"/>
                  <a:pt x="6618698" y="6161011"/>
                </a:cubicBezTo>
                <a:cubicBezTo>
                  <a:pt x="6592701" y="6176920"/>
                  <a:pt x="6560571" y="6182568"/>
                  <a:pt x="6531418" y="6188092"/>
                </a:cubicBezTo>
                <a:cubicBezTo>
                  <a:pt x="6477316" y="6205856"/>
                  <a:pt x="6463511" y="6214409"/>
                  <a:pt x="6415046" y="6228714"/>
                </a:cubicBezTo>
                <a:cubicBezTo>
                  <a:pt x="6396897" y="6234231"/>
                  <a:pt x="6378316" y="6233939"/>
                  <a:pt x="6356859" y="6242255"/>
                </a:cubicBezTo>
                <a:cubicBezTo>
                  <a:pt x="6299652" y="6257433"/>
                  <a:pt x="6229627" y="6280561"/>
                  <a:pt x="6167754" y="6296417"/>
                </a:cubicBezTo>
                <a:cubicBezTo>
                  <a:pt x="6122232" y="6309936"/>
                  <a:pt x="6069401" y="6306274"/>
                  <a:pt x="6022288" y="6309958"/>
                </a:cubicBezTo>
                <a:cubicBezTo>
                  <a:pt x="5951784" y="6333235"/>
                  <a:pt x="5885068" y="6355874"/>
                  <a:pt x="5818635" y="6364121"/>
                </a:cubicBezTo>
                <a:cubicBezTo>
                  <a:pt x="5759481" y="6367817"/>
                  <a:pt x="5694478" y="6383852"/>
                  <a:pt x="5629530" y="6377661"/>
                </a:cubicBezTo>
                <a:cubicBezTo>
                  <a:pt x="5554999" y="6387240"/>
                  <a:pt x="5503372" y="6404837"/>
                  <a:pt x="5440424" y="6404743"/>
                </a:cubicBezTo>
                <a:cubicBezTo>
                  <a:pt x="5147139" y="6358600"/>
                  <a:pt x="4826798" y="6367225"/>
                  <a:pt x="4567629" y="6418283"/>
                </a:cubicBezTo>
                <a:cubicBezTo>
                  <a:pt x="4517031" y="6436385"/>
                  <a:pt x="4464205" y="6426438"/>
                  <a:pt x="4422163" y="6458906"/>
                </a:cubicBezTo>
                <a:cubicBezTo>
                  <a:pt x="4388966" y="6485485"/>
                  <a:pt x="4342759" y="6520256"/>
                  <a:pt x="4320337" y="6553690"/>
                </a:cubicBezTo>
                <a:cubicBezTo>
                  <a:pt x="4311932" y="6568463"/>
                  <a:pt x="4305736" y="6581964"/>
                  <a:pt x="4291244" y="6594312"/>
                </a:cubicBezTo>
                <a:cubicBezTo>
                  <a:pt x="4284827" y="6598944"/>
                  <a:pt x="4195116" y="6670107"/>
                  <a:pt x="4174871" y="6675556"/>
                </a:cubicBezTo>
                <a:cubicBezTo>
                  <a:pt x="4155883" y="6681010"/>
                  <a:pt x="4140110" y="6684725"/>
                  <a:pt x="4116684" y="6689097"/>
                </a:cubicBezTo>
                <a:cubicBezTo>
                  <a:pt x="3840329" y="6666104"/>
                  <a:pt x="3502140" y="6713550"/>
                  <a:pt x="3200249" y="6662016"/>
                </a:cubicBezTo>
                <a:cubicBezTo>
                  <a:pt x="3164028" y="6658255"/>
                  <a:pt x="3133066" y="6651612"/>
                  <a:pt x="3098423" y="6648475"/>
                </a:cubicBezTo>
                <a:cubicBezTo>
                  <a:pt x="3073670" y="6637707"/>
                  <a:pt x="3054848" y="6630663"/>
                  <a:pt x="3025690" y="6621394"/>
                </a:cubicBezTo>
                <a:cubicBezTo>
                  <a:pt x="2907363" y="6584158"/>
                  <a:pt x="2847162" y="6618124"/>
                  <a:pt x="2720212" y="6621394"/>
                </a:cubicBezTo>
                <a:cubicBezTo>
                  <a:pt x="2705238" y="6629797"/>
                  <a:pt x="2680228" y="6637788"/>
                  <a:pt x="2662025" y="6648475"/>
                </a:cubicBezTo>
                <a:cubicBezTo>
                  <a:pt x="2634252" y="6670384"/>
                  <a:pt x="2610203" y="6706050"/>
                  <a:pt x="2589292" y="6729719"/>
                </a:cubicBezTo>
                <a:cubicBezTo>
                  <a:pt x="2575850" y="6753682"/>
                  <a:pt x="2563762" y="6780534"/>
                  <a:pt x="2545653" y="6797423"/>
                </a:cubicBezTo>
                <a:cubicBezTo>
                  <a:pt x="2533724" y="6809398"/>
                  <a:pt x="2515444" y="6811372"/>
                  <a:pt x="2502013" y="6824504"/>
                </a:cubicBezTo>
                <a:cubicBezTo>
                  <a:pt x="2484588" y="6842565"/>
                  <a:pt x="2471326" y="6862132"/>
                  <a:pt x="2458373" y="6878667"/>
                </a:cubicBezTo>
                <a:cubicBezTo>
                  <a:pt x="2218752" y="7078703"/>
                  <a:pt x="2412572" y="6913491"/>
                  <a:pt x="2283814" y="6986992"/>
                </a:cubicBezTo>
                <a:cubicBezTo>
                  <a:pt x="2270955" y="6994000"/>
                  <a:pt x="2259000" y="7011892"/>
                  <a:pt x="2240174" y="7014074"/>
                </a:cubicBezTo>
                <a:cubicBezTo>
                  <a:pt x="2213589" y="7022129"/>
                  <a:pt x="2182387" y="7022106"/>
                  <a:pt x="2152895" y="7027614"/>
                </a:cubicBezTo>
                <a:cubicBezTo>
                  <a:pt x="2132320" y="7031597"/>
                  <a:pt x="2105549" y="7033448"/>
                  <a:pt x="2080162" y="7041155"/>
                </a:cubicBezTo>
                <a:cubicBezTo>
                  <a:pt x="1900515" y="7039716"/>
                  <a:pt x="1815815" y="7025662"/>
                  <a:pt x="1666748" y="7027885"/>
                </a:cubicBezTo>
                <a:cubicBezTo>
                  <a:pt x="1517681" y="7030108"/>
                  <a:pt x="1341265" y="7008168"/>
                  <a:pt x="1236460" y="7014074"/>
                </a:cubicBezTo>
                <a:cubicBezTo>
                  <a:pt x="1209814" y="7009605"/>
                  <a:pt x="1192024" y="7001968"/>
                  <a:pt x="1163727" y="7000533"/>
                </a:cubicBezTo>
                <a:cubicBezTo>
                  <a:pt x="1064657" y="6995687"/>
                  <a:pt x="982352" y="6989100"/>
                  <a:pt x="901888" y="7014074"/>
                </a:cubicBezTo>
                <a:cubicBezTo>
                  <a:pt x="866941" y="7043681"/>
                  <a:pt x="857517" y="7062845"/>
                  <a:pt x="814609" y="7081777"/>
                </a:cubicBezTo>
                <a:cubicBezTo>
                  <a:pt x="802963" y="7087161"/>
                  <a:pt x="782182" y="7090075"/>
                  <a:pt x="770969" y="7095318"/>
                </a:cubicBezTo>
                <a:cubicBezTo>
                  <a:pt x="751743" y="7112636"/>
                  <a:pt x="735388" y="7137926"/>
                  <a:pt x="712782" y="7149480"/>
                </a:cubicBezTo>
                <a:cubicBezTo>
                  <a:pt x="699014" y="7161669"/>
                  <a:pt x="674312" y="7159763"/>
                  <a:pt x="654596" y="7163021"/>
                </a:cubicBezTo>
                <a:cubicBezTo>
                  <a:pt x="634810" y="7171477"/>
                  <a:pt x="614407" y="7176348"/>
                  <a:pt x="596410" y="7190102"/>
                </a:cubicBezTo>
                <a:cubicBezTo>
                  <a:pt x="580552" y="7195150"/>
                  <a:pt x="565535" y="7210142"/>
                  <a:pt x="552770" y="7217184"/>
                </a:cubicBezTo>
                <a:cubicBezTo>
                  <a:pt x="539137" y="7223042"/>
                  <a:pt x="524743" y="7222950"/>
                  <a:pt x="509130" y="7230725"/>
                </a:cubicBezTo>
                <a:cubicBezTo>
                  <a:pt x="493084" y="7238407"/>
                  <a:pt x="482521" y="7253440"/>
                  <a:pt x="465490" y="7257806"/>
                </a:cubicBezTo>
                <a:cubicBezTo>
                  <a:pt x="442470" y="7269078"/>
                  <a:pt x="425666" y="7274568"/>
                  <a:pt x="407304" y="7284887"/>
                </a:cubicBezTo>
                <a:cubicBezTo>
                  <a:pt x="384138" y="7301156"/>
                  <a:pt x="359975" y="7310771"/>
                  <a:pt x="334571" y="7325509"/>
                </a:cubicBezTo>
                <a:cubicBezTo>
                  <a:pt x="302921" y="7363933"/>
                  <a:pt x="256310" y="7417463"/>
                  <a:pt x="218198" y="7447375"/>
                </a:cubicBezTo>
                <a:cubicBezTo>
                  <a:pt x="205137" y="7453672"/>
                  <a:pt x="190140" y="7454281"/>
                  <a:pt x="174559" y="7460916"/>
                </a:cubicBezTo>
                <a:cubicBezTo>
                  <a:pt x="154627" y="7468869"/>
                  <a:pt x="116372" y="7487997"/>
                  <a:pt x="116372" y="7487997"/>
                </a:cubicBezTo>
              </a:path>
              <a:path w="11333893" h="7487998" stroke="0" extrusionOk="0">
                <a:moveTo>
                  <a:pt x="0" y="243732"/>
                </a:moveTo>
                <a:cubicBezTo>
                  <a:pt x="189553" y="216465"/>
                  <a:pt x="-103184" y="281498"/>
                  <a:pt x="145465" y="162488"/>
                </a:cubicBezTo>
                <a:cubicBezTo>
                  <a:pt x="161308" y="157511"/>
                  <a:pt x="186219" y="156914"/>
                  <a:pt x="203652" y="148947"/>
                </a:cubicBezTo>
                <a:cubicBezTo>
                  <a:pt x="243939" y="131785"/>
                  <a:pt x="290215" y="109571"/>
                  <a:pt x="320024" y="94784"/>
                </a:cubicBezTo>
                <a:cubicBezTo>
                  <a:pt x="354801" y="87899"/>
                  <a:pt x="391104" y="75521"/>
                  <a:pt x="421851" y="67703"/>
                </a:cubicBezTo>
                <a:cubicBezTo>
                  <a:pt x="454312" y="52671"/>
                  <a:pt x="482668" y="35936"/>
                  <a:pt x="509130" y="27081"/>
                </a:cubicBezTo>
                <a:cubicBezTo>
                  <a:pt x="596211" y="11521"/>
                  <a:pt x="643777" y="1321"/>
                  <a:pt x="727329" y="0"/>
                </a:cubicBezTo>
                <a:cubicBezTo>
                  <a:pt x="965619" y="16759"/>
                  <a:pt x="1287474" y="34359"/>
                  <a:pt x="1483752" y="27081"/>
                </a:cubicBezTo>
                <a:cubicBezTo>
                  <a:pt x="1518282" y="30605"/>
                  <a:pt x="1549681" y="48676"/>
                  <a:pt x="1585578" y="54162"/>
                </a:cubicBezTo>
                <a:cubicBezTo>
                  <a:pt x="1611266" y="61447"/>
                  <a:pt x="1640967" y="64639"/>
                  <a:pt x="1672857" y="67703"/>
                </a:cubicBezTo>
                <a:cubicBezTo>
                  <a:pt x="1927545" y="204464"/>
                  <a:pt x="1470704" y="19321"/>
                  <a:pt x="1847416" y="121866"/>
                </a:cubicBezTo>
                <a:cubicBezTo>
                  <a:pt x="1889590" y="145564"/>
                  <a:pt x="1912808" y="167974"/>
                  <a:pt x="1949243" y="189569"/>
                </a:cubicBezTo>
                <a:cubicBezTo>
                  <a:pt x="2041026" y="237455"/>
                  <a:pt x="2079122" y="226495"/>
                  <a:pt x="2167441" y="257272"/>
                </a:cubicBezTo>
                <a:cubicBezTo>
                  <a:pt x="2217427" y="271665"/>
                  <a:pt x="2249788" y="289062"/>
                  <a:pt x="2298361" y="311435"/>
                </a:cubicBezTo>
                <a:cubicBezTo>
                  <a:pt x="2334626" y="324489"/>
                  <a:pt x="2368068" y="330101"/>
                  <a:pt x="2400187" y="338517"/>
                </a:cubicBezTo>
                <a:cubicBezTo>
                  <a:pt x="2444589" y="358189"/>
                  <a:pt x="2490906" y="375120"/>
                  <a:pt x="2545653" y="392679"/>
                </a:cubicBezTo>
                <a:cubicBezTo>
                  <a:pt x="2649003" y="426545"/>
                  <a:pt x="2739800" y="459958"/>
                  <a:pt x="2822038" y="473923"/>
                </a:cubicBezTo>
                <a:cubicBezTo>
                  <a:pt x="3049028" y="543227"/>
                  <a:pt x="2883905" y="519058"/>
                  <a:pt x="3098423" y="541627"/>
                </a:cubicBezTo>
                <a:cubicBezTo>
                  <a:pt x="3237715" y="589522"/>
                  <a:pt x="3273507" y="589682"/>
                  <a:pt x="3403902" y="663493"/>
                </a:cubicBezTo>
                <a:cubicBezTo>
                  <a:pt x="3422041" y="675994"/>
                  <a:pt x="3444712" y="696232"/>
                  <a:pt x="3462088" y="704115"/>
                </a:cubicBezTo>
                <a:cubicBezTo>
                  <a:pt x="3720303" y="812252"/>
                  <a:pt x="3682469" y="793673"/>
                  <a:pt x="3898486" y="839522"/>
                </a:cubicBezTo>
                <a:cubicBezTo>
                  <a:pt x="3920809" y="855329"/>
                  <a:pt x="3927320" y="888532"/>
                  <a:pt x="3956672" y="907225"/>
                </a:cubicBezTo>
                <a:cubicBezTo>
                  <a:pt x="3991319" y="938118"/>
                  <a:pt x="4036395" y="940780"/>
                  <a:pt x="4073045" y="961388"/>
                </a:cubicBezTo>
                <a:cubicBezTo>
                  <a:pt x="4108557" y="981461"/>
                  <a:pt x="4133225" y="998422"/>
                  <a:pt x="4160324" y="1015551"/>
                </a:cubicBezTo>
                <a:cubicBezTo>
                  <a:pt x="4198767" y="1044588"/>
                  <a:pt x="4232984" y="1067437"/>
                  <a:pt x="4276697" y="1096795"/>
                </a:cubicBezTo>
                <a:cubicBezTo>
                  <a:pt x="4319027" y="1115329"/>
                  <a:pt x="4370964" y="1120543"/>
                  <a:pt x="4407616" y="1137417"/>
                </a:cubicBezTo>
                <a:cubicBezTo>
                  <a:pt x="4434199" y="1152762"/>
                  <a:pt x="4477752" y="1163082"/>
                  <a:pt x="4509442" y="1178039"/>
                </a:cubicBezTo>
                <a:cubicBezTo>
                  <a:pt x="4542266" y="1192606"/>
                  <a:pt x="4565290" y="1220319"/>
                  <a:pt x="4596722" y="1232202"/>
                </a:cubicBezTo>
                <a:cubicBezTo>
                  <a:pt x="4682781" y="1267982"/>
                  <a:pt x="4744706" y="1279639"/>
                  <a:pt x="4829467" y="1326986"/>
                </a:cubicBezTo>
                <a:cubicBezTo>
                  <a:pt x="4852867" y="1340886"/>
                  <a:pt x="4881894" y="1346764"/>
                  <a:pt x="4902200" y="1354068"/>
                </a:cubicBezTo>
                <a:cubicBezTo>
                  <a:pt x="4932460" y="1367628"/>
                  <a:pt x="4961132" y="1370520"/>
                  <a:pt x="4989480" y="1381149"/>
                </a:cubicBezTo>
                <a:cubicBezTo>
                  <a:pt x="5180043" y="1463213"/>
                  <a:pt x="5075162" y="1412318"/>
                  <a:pt x="5236772" y="1448853"/>
                </a:cubicBezTo>
                <a:cubicBezTo>
                  <a:pt x="5443795" y="1522104"/>
                  <a:pt x="5213426" y="1427690"/>
                  <a:pt x="5425878" y="1503015"/>
                </a:cubicBezTo>
                <a:cubicBezTo>
                  <a:pt x="5549453" y="1540965"/>
                  <a:pt x="5614463" y="1570447"/>
                  <a:pt x="5731356" y="1584259"/>
                </a:cubicBezTo>
                <a:cubicBezTo>
                  <a:pt x="5933901" y="1593489"/>
                  <a:pt x="5847273" y="1584074"/>
                  <a:pt x="6051381" y="1611341"/>
                </a:cubicBezTo>
                <a:cubicBezTo>
                  <a:pt x="6137206" y="1618735"/>
                  <a:pt x="6231495" y="1621248"/>
                  <a:pt x="6327766" y="1597800"/>
                </a:cubicBezTo>
                <a:cubicBezTo>
                  <a:pt x="6350861" y="1597150"/>
                  <a:pt x="6378560" y="1578177"/>
                  <a:pt x="6400499" y="1570719"/>
                </a:cubicBezTo>
                <a:cubicBezTo>
                  <a:pt x="6449866" y="1545848"/>
                  <a:pt x="6512297" y="1553279"/>
                  <a:pt x="6560512" y="1543637"/>
                </a:cubicBezTo>
                <a:cubicBezTo>
                  <a:pt x="6628371" y="1464615"/>
                  <a:pt x="6549358" y="1541126"/>
                  <a:pt x="6691431" y="1489475"/>
                </a:cubicBezTo>
                <a:cubicBezTo>
                  <a:pt x="6707926" y="1482007"/>
                  <a:pt x="6716989" y="1465987"/>
                  <a:pt x="6735071" y="1462393"/>
                </a:cubicBezTo>
                <a:cubicBezTo>
                  <a:pt x="6783587" y="1445600"/>
                  <a:pt x="6819005" y="1458716"/>
                  <a:pt x="6865990" y="1448853"/>
                </a:cubicBezTo>
                <a:cubicBezTo>
                  <a:pt x="6889586" y="1443300"/>
                  <a:pt x="6933630" y="1445909"/>
                  <a:pt x="6982363" y="1435312"/>
                </a:cubicBezTo>
                <a:cubicBezTo>
                  <a:pt x="7109556" y="1452938"/>
                  <a:pt x="7281624" y="1456950"/>
                  <a:pt x="7418760" y="1462393"/>
                </a:cubicBezTo>
                <a:cubicBezTo>
                  <a:pt x="7442444" y="1463799"/>
                  <a:pt x="7469496" y="1474490"/>
                  <a:pt x="7491493" y="1475934"/>
                </a:cubicBezTo>
                <a:cubicBezTo>
                  <a:pt x="7560008" y="1485945"/>
                  <a:pt x="7618631" y="1523062"/>
                  <a:pt x="7666052" y="1543637"/>
                </a:cubicBezTo>
                <a:cubicBezTo>
                  <a:pt x="7686236" y="1556578"/>
                  <a:pt x="7699254" y="1576005"/>
                  <a:pt x="7724239" y="1584259"/>
                </a:cubicBezTo>
                <a:cubicBezTo>
                  <a:pt x="7738904" y="1591599"/>
                  <a:pt x="7766709" y="1590375"/>
                  <a:pt x="7782425" y="1597800"/>
                </a:cubicBezTo>
                <a:cubicBezTo>
                  <a:pt x="7802951" y="1606079"/>
                  <a:pt x="7831463" y="1614361"/>
                  <a:pt x="7855158" y="1624882"/>
                </a:cubicBezTo>
                <a:cubicBezTo>
                  <a:pt x="7870193" y="1640117"/>
                  <a:pt x="7882097" y="1656625"/>
                  <a:pt x="7898798" y="1665504"/>
                </a:cubicBezTo>
                <a:cubicBezTo>
                  <a:pt x="7952736" y="1704834"/>
                  <a:pt x="7961629" y="1704368"/>
                  <a:pt x="8015170" y="1719666"/>
                </a:cubicBezTo>
                <a:cubicBezTo>
                  <a:pt x="8111313" y="1814100"/>
                  <a:pt x="7980123" y="1705752"/>
                  <a:pt x="8160636" y="1800910"/>
                </a:cubicBezTo>
                <a:cubicBezTo>
                  <a:pt x="8182725" y="1811196"/>
                  <a:pt x="8200944" y="1829005"/>
                  <a:pt x="8218823" y="1841532"/>
                </a:cubicBezTo>
                <a:cubicBezTo>
                  <a:pt x="8240392" y="1854230"/>
                  <a:pt x="8270120" y="1870844"/>
                  <a:pt x="8291556" y="1882155"/>
                </a:cubicBezTo>
                <a:cubicBezTo>
                  <a:pt x="8382813" y="1947318"/>
                  <a:pt x="8417150" y="1975513"/>
                  <a:pt x="8495208" y="2017561"/>
                </a:cubicBezTo>
                <a:cubicBezTo>
                  <a:pt x="8674520" y="2037853"/>
                  <a:pt x="8383197" y="1952134"/>
                  <a:pt x="8597034" y="2058183"/>
                </a:cubicBezTo>
                <a:cubicBezTo>
                  <a:pt x="8684310" y="2085912"/>
                  <a:pt x="8606291" y="2050249"/>
                  <a:pt x="8684314" y="2125887"/>
                </a:cubicBezTo>
                <a:cubicBezTo>
                  <a:pt x="8747555" y="2168475"/>
                  <a:pt x="8753371" y="2161202"/>
                  <a:pt x="8815233" y="2193590"/>
                </a:cubicBezTo>
                <a:cubicBezTo>
                  <a:pt x="8981807" y="2267438"/>
                  <a:pt x="8893780" y="2240393"/>
                  <a:pt x="8975245" y="2274834"/>
                </a:cubicBezTo>
                <a:cubicBezTo>
                  <a:pt x="9082598" y="2379160"/>
                  <a:pt x="8946582" y="2278663"/>
                  <a:pt x="9091618" y="2328997"/>
                </a:cubicBezTo>
                <a:cubicBezTo>
                  <a:pt x="9109604" y="2336954"/>
                  <a:pt x="9121480" y="2360426"/>
                  <a:pt x="9135258" y="2369619"/>
                </a:cubicBezTo>
                <a:cubicBezTo>
                  <a:pt x="9146952" y="2377749"/>
                  <a:pt x="9228612" y="2395667"/>
                  <a:pt x="9237084" y="2396700"/>
                </a:cubicBezTo>
                <a:cubicBezTo>
                  <a:pt x="9375448" y="2437899"/>
                  <a:pt x="9136268" y="2370993"/>
                  <a:pt x="9353457" y="2423782"/>
                </a:cubicBezTo>
                <a:cubicBezTo>
                  <a:pt x="9372015" y="2427849"/>
                  <a:pt x="9392216" y="2437221"/>
                  <a:pt x="9411643" y="2437323"/>
                </a:cubicBezTo>
                <a:cubicBezTo>
                  <a:pt x="9452036" y="2441690"/>
                  <a:pt x="9483707" y="2445403"/>
                  <a:pt x="9528016" y="2450863"/>
                </a:cubicBezTo>
                <a:cubicBezTo>
                  <a:pt x="9546363" y="2460019"/>
                  <a:pt x="9557068" y="2470469"/>
                  <a:pt x="9571656" y="2477945"/>
                </a:cubicBezTo>
                <a:cubicBezTo>
                  <a:pt x="9587285" y="2487037"/>
                  <a:pt x="9603767" y="2480090"/>
                  <a:pt x="9615295" y="2491485"/>
                </a:cubicBezTo>
                <a:cubicBezTo>
                  <a:pt x="9632397" y="2506375"/>
                  <a:pt x="9637336" y="2529848"/>
                  <a:pt x="9644389" y="2545648"/>
                </a:cubicBezTo>
                <a:cubicBezTo>
                  <a:pt x="9645648" y="2563631"/>
                  <a:pt x="9648417" y="2595477"/>
                  <a:pt x="9658935" y="2613351"/>
                </a:cubicBezTo>
                <a:cubicBezTo>
                  <a:pt x="9750691" y="2776162"/>
                  <a:pt x="9705098" y="2680307"/>
                  <a:pt x="9833494" y="2816462"/>
                </a:cubicBezTo>
                <a:cubicBezTo>
                  <a:pt x="9853426" y="2834517"/>
                  <a:pt x="9867157" y="2853360"/>
                  <a:pt x="9891681" y="2884165"/>
                </a:cubicBezTo>
                <a:cubicBezTo>
                  <a:pt x="9949669" y="3038946"/>
                  <a:pt x="9814289" y="2787245"/>
                  <a:pt x="9949867" y="2951869"/>
                </a:cubicBezTo>
                <a:cubicBezTo>
                  <a:pt x="9960677" y="2973199"/>
                  <a:pt x="9956315" y="2996467"/>
                  <a:pt x="9964414" y="3019572"/>
                </a:cubicBezTo>
                <a:cubicBezTo>
                  <a:pt x="9971117" y="3034963"/>
                  <a:pt x="9983202" y="3044405"/>
                  <a:pt x="9993507" y="3060194"/>
                </a:cubicBezTo>
                <a:cubicBezTo>
                  <a:pt x="10002705" y="3070820"/>
                  <a:pt x="10002498" y="3087673"/>
                  <a:pt x="10008053" y="3100816"/>
                </a:cubicBezTo>
                <a:cubicBezTo>
                  <a:pt x="10014954" y="3114434"/>
                  <a:pt x="10024260" y="3125947"/>
                  <a:pt x="10037146" y="3141438"/>
                </a:cubicBezTo>
                <a:cubicBezTo>
                  <a:pt x="10065118" y="3185737"/>
                  <a:pt x="10083856" y="3238792"/>
                  <a:pt x="10124426" y="3276845"/>
                </a:cubicBezTo>
                <a:cubicBezTo>
                  <a:pt x="10142325" y="3297443"/>
                  <a:pt x="10169362" y="3333169"/>
                  <a:pt x="10182612" y="3358089"/>
                </a:cubicBezTo>
                <a:cubicBezTo>
                  <a:pt x="10201927" y="3452469"/>
                  <a:pt x="10176687" y="3356659"/>
                  <a:pt x="10240799" y="3452874"/>
                </a:cubicBezTo>
                <a:cubicBezTo>
                  <a:pt x="10250507" y="3468933"/>
                  <a:pt x="10253827" y="3495135"/>
                  <a:pt x="10269892" y="3507037"/>
                </a:cubicBezTo>
                <a:cubicBezTo>
                  <a:pt x="10298379" y="3549126"/>
                  <a:pt x="10344093" y="3568123"/>
                  <a:pt x="10371718" y="3601821"/>
                </a:cubicBezTo>
                <a:cubicBezTo>
                  <a:pt x="10382265" y="3614357"/>
                  <a:pt x="10387757" y="3628711"/>
                  <a:pt x="10400811" y="3642443"/>
                </a:cubicBezTo>
                <a:cubicBezTo>
                  <a:pt x="10428661" y="3670441"/>
                  <a:pt x="10466033" y="3670003"/>
                  <a:pt x="10502637" y="3696606"/>
                </a:cubicBezTo>
                <a:cubicBezTo>
                  <a:pt x="10525863" y="3711669"/>
                  <a:pt x="10548942" y="3742334"/>
                  <a:pt x="10575370" y="3750769"/>
                </a:cubicBezTo>
                <a:cubicBezTo>
                  <a:pt x="10592130" y="3757965"/>
                  <a:pt x="10616375" y="3763180"/>
                  <a:pt x="10633557" y="3764310"/>
                </a:cubicBezTo>
                <a:cubicBezTo>
                  <a:pt x="10836803" y="3829113"/>
                  <a:pt x="10676307" y="3781093"/>
                  <a:pt x="10779023" y="3804932"/>
                </a:cubicBezTo>
                <a:cubicBezTo>
                  <a:pt x="10786360" y="3827913"/>
                  <a:pt x="10813300" y="3935052"/>
                  <a:pt x="10822662" y="3940338"/>
                </a:cubicBezTo>
                <a:cubicBezTo>
                  <a:pt x="10883572" y="3977626"/>
                  <a:pt x="10854334" y="3948159"/>
                  <a:pt x="10924488" y="4021583"/>
                </a:cubicBezTo>
                <a:cubicBezTo>
                  <a:pt x="10962538" y="4151046"/>
                  <a:pt x="10940045" y="4049752"/>
                  <a:pt x="11011768" y="4143449"/>
                </a:cubicBezTo>
                <a:cubicBezTo>
                  <a:pt x="11063000" y="4200516"/>
                  <a:pt x="11019781" y="4171486"/>
                  <a:pt x="11084501" y="4197611"/>
                </a:cubicBezTo>
                <a:cubicBezTo>
                  <a:pt x="11171072" y="4260348"/>
                  <a:pt x="11123826" y="4214346"/>
                  <a:pt x="11229967" y="4292396"/>
                </a:cubicBezTo>
                <a:cubicBezTo>
                  <a:pt x="11245413" y="4301292"/>
                  <a:pt x="11258028" y="4318186"/>
                  <a:pt x="11273607" y="4319478"/>
                </a:cubicBezTo>
                <a:cubicBezTo>
                  <a:pt x="11290379" y="4325882"/>
                  <a:pt x="11308443" y="4330442"/>
                  <a:pt x="11317246" y="4333018"/>
                </a:cubicBezTo>
                <a:cubicBezTo>
                  <a:pt x="11346257" y="4409034"/>
                  <a:pt x="11352604" y="4391796"/>
                  <a:pt x="11215420" y="4468425"/>
                </a:cubicBezTo>
                <a:cubicBezTo>
                  <a:pt x="11127721" y="4516803"/>
                  <a:pt x="10939035" y="4590291"/>
                  <a:pt x="10939035" y="4590291"/>
                </a:cubicBezTo>
                <a:cubicBezTo>
                  <a:pt x="10815529" y="4698277"/>
                  <a:pt x="10892615" y="4615638"/>
                  <a:pt x="10662650" y="4752779"/>
                </a:cubicBezTo>
                <a:cubicBezTo>
                  <a:pt x="10638524" y="4761763"/>
                  <a:pt x="10604338" y="4778462"/>
                  <a:pt x="10575370" y="4793401"/>
                </a:cubicBezTo>
                <a:cubicBezTo>
                  <a:pt x="10537065" y="4809363"/>
                  <a:pt x="10464266" y="4823877"/>
                  <a:pt x="10429904" y="4847564"/>
                </a:cubicBezTo>
                <a:cubicBezTo>
                  <a:pt x="10384248" y="4884659"/>
                  <a:pt x="10349503" y="4928469"/>
                  <a:pt x="10284439" y="4969430"/>
                </a:cubicBezTo>
                <a:cubicBezTo>
                  <a:pt x="10265167" y="4987202"/>
                  <a:pt x="10235323" y="4998647"/>
                  <a:pt x="10211706" y="5010052"/>
                </a:cubicBezTo>
                <a:cubicBezTo>
                  <a:pt x="10168290" y="5056667"/>
                  <a:pt x="10119302" y="5090395"/>
                  <a:pt x="10066240" y="5118378"/>
                </a:cubicBezTo>
                <a:cubicBezTo>
                  <a:pt x="10044126" y="5143705"/>
                  <a:pt x="10008895" y="5169130"/>
                  <a:pt x="9978960" y="5199622"/>
                </a:cubicBezTo>
                <a:cubicBezTo>
                  <a:pt x="9931954" y="5227512"/>
                  <a:pt x="9900528" y="5265467"/>
                  <a:pt x="9862587" y="5294407"/>
                </a:cubicBezTo>
                <a:cubicBezTo>
                  <a:pt x="9828461" y="5325849"/>
                  <a:pt x="9801634" y="5359960"/>
                  <a:pt x="9760761" y="5389192"/>
                </a:cubicBezTo>
                <a:cubicBezTo>
                  <a:pt x="9737496" y="5406754"/>
                  <a:pt x="9711253" y="5414463"/>
                  <a:pt x="9688028" y="5429814"/>
                </a:cubicBezTo>
                <a:cubicBezTo>
                  <a:pt x="9661435" y="5448344"/>
                  <a:pt x="9638266" y="5472984"/>
                  <a:pt x="9615295" y="5497517"/>
                </a:cubicBezTo>
                <a:cubicBezTo>
                  <a:pt x="9517832" y="5580403"/>
                  <a:pt x="9522880" y="5576250"/>
                  <a:pt x="9440736" y="5632924"/>
                </a:cubicBezTo>
                <a:cubicBezTo>
                  <a:pt x="9397217" y="5725827"/>
                  <a:pt x="9412966" y="5690502"/>
                  <a:pt x="9309817" y="5795412"/>
                </a:cubicBezTo>
                <a:cubicBezTo>
                  <a:pt x="9248763" y="5855823"/>
                  <a:pt x="9278397" y="5842150"/>
                  <a:pt x="9207991" y="5863115"/>
                </a:cubicBezTo>
                <a:cubicBezTo>
                  <a:pt x="9065899" y="6006557"/>
                  <a:pt x="9156143" y="5964981"/>
                  <a:pt x="8873419" y="5984982"/>
                </a:cubicBezTo>
                <a:cubicBezTo>
                  <a:pt x="8726867" y="5965956"/>
                  <a:pt x="8551289" y="5972345"/>
                  <a:pt x="8393382" y="5944360"/>
                </a:cubicBezTo>
                <a:cubicBezTo>
                  <a:pt x="8164571" y="5925215"/>
                  <a:pt x="8328145" y="5904239"/>
                  <a:pt x="8160636" y="5890197"/>
                </a:cubicBezTo>
                <a:cubicBezTo>
                  <a:pt x="8098257" y="5891656"/>
                  <a:pt x="8014831" y="5875841"/>
                  <a:pt x="7942438" y="5863115"/>
                </a:cubicBezTo>
                <a:cubicBezTo>
                  <a:pt x="7883117" y="5841193"/>
                  <a:pt x="7716494" y="5785281"/>
                  <a:pt x="7651506" y="5781871"/>
                </a:cubicBezTo>
                <a:cubicBezTo>
                  <a:pt x="7511796" y="5779406"/>
                  <a:pt x="7355225" y="5803111"/>
                  <a:pt x="7200561" y="5808953"/>
                </a:cubicBezTo>
                <a:cubicBezTo>
                  <a:pt x="6918892" y="5970875"/>
                  <a:pt x="7170906" y="5788467"/>
                  <a:pt x="7026002" y="5903738"/>
                </a:cubicBezTo>
                <a:cubicBezTo>
                  <a:pt x="7007547" y="5915536"/>
                  <a:pt x="6983500" y="5917704"/>
                  <a:pt x="6967816" y="5930819"/>
                </a:cubicBezTo>
                <a:cubicBezTo>
                  <a:pt x="6935606" y="5944895"/>
                  <a:pt x="6910287" y="5971174"/>
                  <a:pt x="6880536" y="5984982"/>
                </a:cubicBezTo>
                <a:cubicBezTo>
                  <a:pt x="6865081" y="5998122"/>
                  <a:pt x="6840929" y="5997565"/>
                  <a:pt x="6822350" y="6012063"/>
                </a:cubicBezTo>
                <a:cubicBezTo>
                  <a:pt x="6736660" y="6074235"/>
                  <a:pt x="6841607" y="6017205"/>
                  <a:pt x="6720524" y="6066226"/>
                </a:cubicBezTo>
                <a:cubicBezTo>
                  <a:pt x="6688032" y="6095941"/>
                  <a:pt x="6664871" y="6132801"/>
                  <a:pt x="6618698" y="6161011"/>
                </a:cubicBezTo>
                <a:cubicBezTo>
                  <a:pt x="6597092" y="6177011"/>
                  <a:pt x="6557814" y="6172766"/>
                  <a:pt x="6531418" y="6188092"/>
                </a:cubicBezTo>
                <a:cubicBezTo>
                  <a:pt x="6473262" y="6208948"/>
                  <a:pt x="6467056" y="6216623"/>
                  <a:pt x="6415046" y="6228714"/>
                </a:cubicBezTo>
                <a:cubicBezTo>
                  <a:pt x="6398926" y="6234228"/>
                  <a:pt x="6377657" y="6236403"/>
                  <a:pt x="6356859" y="6242255"/>
                </a:cubicBezTo>
                <a:cubicBezTo>
                  <a:pt x="6300922" y="6260257"/>
                  <a:pt x="6217349" y="6283470"/>
                  <a:pt x="6167754" y="6296417"/>
                </a:cubicBezTo>
                <a:cubicBezTo>
                  <a:pt x="6114963" y="6307905"/>
                  <a:pt x="6081394" y="6301562"/>
                  <a:pt x="6022288" y="6309958"/>
                </a:cubicBezTo>
                <a:cubicBezTo>
                  <a:pt x="5940680" y="6331500"/>
                  <a:pt x="5891740" y="6351286"/>
                  <a:pt x="5818635" y="6364121"/>
                </a:cubicBezTo>
                <a:cubicBezTo>
                  <a:pt x="5762738" y="6384942"/>
                  <a:pt x="5699010" y="6374033"/>
                  <a:pt x="5629530" y="6377661"/>
                </a:cubicBezTo>
                <a:cubicBezTo>
                  <a:pt x="5572818" y="6379705"/>
                  <a:pt x="5511910" y="6402130"/>
                  <a:pt x="5440424" y="6404743"/>
                </a:cubicBezTo>
                <a:cubicBezTo>
                  <a:pt x="5201433" y="6403764"/>
                  <a:pt x="4872257" y="6435314"/>
                  <a:pt x="4567629" y="6418283"/>
                </a:cubicBezTo>
                <a:cubicBezTo>
                  <a:pt x="4504748" y="6430787"/>
                  <a:pt x="4466522" y="6426647"/>
                  <a:pt x="4422163" y="6458906"/>
                </a:cubicBezTo>
                <a:cubicBezTo>
                  <a:pt x="4382536" y="6483320"/>
                  <a:pt x="4338384" y="6518568"/>
                  <a:pt x="4320337" y="6553690"/>
                </a:cubicBezTo>
                <a:cubicBezTo>
                  <a:pt x="4311267" y="6567096"/>
                  <a:pt x="4302310" y="6585236"/>
                  <a:pt x="4291244" y="6594312"/>
                </a:cubicBezTo>
                <a:cubicBezTo>
                  <a:pt x="4283936" y="6599893"/>
                  <a:pt x="4197006" y="6667590"/>
                  <a:pt x="4174871" y="6675556"/>
                </a:cubicBezTo>
                <a:cubicBezTo>
                  <a:pt x="4156005" y="6681071"/>
                  <a:pt x="4134813" y="6681227"/>
                  <a:pt x="4116684" y="6689097"/>
                </a:cubicBezTo>
                <a:cubicBezTo>
                  <a:pt x="3786160" y="6674096"/>
                  <a:pt x="3495200" y="6754099"/>
                  <a:pt x="3200249" y="6662016"/>
                </a:cubicBezTo>
                <a:cubicBezTo>
                  <a:pt x="3159818" y="6659442"/>
                  <a:pt x="3134091" y="6656869"/>
                  <a:pt x="3098423" y="6648475"/>
                </a:cubicBezTo>
                <a:cubicBezTo>
                  <a:pt x="3073076" y="6638542"/>
                  <a:pt x="3051843" y="6623671"/>
                  <a:pt x="3025690" y="6621394"/>
                </a:cubicBezTo>
                <a:cubicBezTo>
                  <a:pt x="2919102" y="6582198"/>
                  <a:pt x="2849856" y="6624286"/>
                  <a:pt x="2720212" y="6621394"/>
                </a:cubicBezTo>
                <a:cubicBezTo>
                  <a:pt x="2701379" y="6627029"/>
                  <a:pt x="2677713" y="6634953"/>
                  <a:pt x="2662025" y="6648475"/>
                </a:cubicBezTo>
                <a:cubicBezTo>
                  <a:pt x="2629452" y="6664368"/>
                  <a:pt x="2615586" y="6704667"/>
                  <a:pt x="2589292" y="6729719"/>
                </a:cubicBezTo>
                <a:cubicBezTo>
                  <a:pt x="2571291" y="6746001"/>
                  <a:pt x="2569825" y="6778731"/>
                  <a:pt x="2545653" y="6797423"/>
                </a:cubicBezTo>
                <a:cubicBezTo>
                  <a:pt x="2534279" y="6809328"/>
                  <a:pt x="2514988" y="6812647"/>
                  <a:pt x="2502013" y="6824504"/>
                </a:cubicBezTo>
                <a:cubicBezTo>
                  <a:pt x="2485202" y="6834748"/>
                  <a:pt x="2475939" y="6865359"/>
                  <a:pt x="2458373" y="6878667"/>
                </a:cubicBezTo>
                <a:cubicBezTo>
                  <a:pt x="2253414" y="7086855"/>
                  <a:pt x="2387287" y="6940681"/>
                  <a:pt x="2283814" y="6986992"/>
                </a:cubicBezTo>
                <a:cubicBezTo>
                  <a:pt x="2268905" y="6991013"/>
                  <a:pt x="2256434" y="7010466"/>
                  <a:pt x="2240174" y="7014074"/>
                </a:cubicBezTo>
                <a:cubicBezTo>
                  <a:pt x="2213251" y="7017057"/>
                  <a:pt x="2179859" y="7021015"/>
                  <a:pt x="2152895" y="7027614"/>
                </a:cubicBezTo>
                <a:cubicBezTo>
                  <a:pt x="2126032" y="7033735"/>
                  <a:pt x="2104185" y="7037721"/>
                  <a:pt x="2080162" y="7041155"/>
                </a:cubicBezTo>
                <a:cubicBezTo>
                  <a:pt x="1984523" y="7040622"/>
                  <a:pt x="1744591" y="7011718"/>
                  <a:pt x="1641437" y="7027073"/>
                </a:cubicBezTo>
                <a:cubicBezTo>
                  <a:pt x="1538283" y="7042428"/>
                  <a:pt x="1326253" y="7024975"/>
                  <a:pt x="1236460" y="7014074"/>
                </a:cubicBezTo>
                <a:cubicBezTo>
                  <a:pt x="1216398" y="7016637"/>
                  <a:pt x="1184456" y="7000095"/>
                  <a:pt x="1163727" y="7000533"/>
                </a:cubicBezTo>
                <a:cubicBezTo>
                  <a:pt x="1064673" y="6993502"/>
                  <a:pt x="976155" y="7012094"/>
                  <a:pt x="901888" y="7014074"/>
                </a:cubicBezTo>
                <a:cubicBezTo>
                  <a:pt x="868243" y="7042422"/>
                  <a:pt x="852575" y="7063011"/>
                  <a:pt x="814609" y="7081777"/>
                </a:cubicBezTo>
                <a:cubicBezTo>
                  <a:pt x="800715" y="7090054"/>
                  <a:pt x="784982" y="7090315"/>
                  <a:pt x="770969" y="7095318"/>
                </a:cubicBezTo>
                <a:cubicBezTo>
                  <a:pt x="751671" y="7119316"/>
                  <a:pt x="739522" y="7138175"/>
                  <a:pt x="712782" y="7149480"/>
                </a:cubicBezTo>
                <a:cubicBezTo>
                  <a:pt x="697555" y="7159734"/>
                  <a:pt x="674849" y="7154785"/>
                  <a:pt x="654596" y="7163021"/>
                </a:cubicBezTo>
                <a:cubicBezTo>
                  <a:pt x="638232" y="7173461"/>
                  <a:pt x="615308" y="7181446"/>
                  <a:pt x="596410" y="7190102"/>
                </a:cubicBezTo>
                <a:cubicBezTo>
                  <a:pt x="582127" y="7195029"/>
                  <a:pt x="570999" y="7212552"/>
                  <a:pt x="552770" y="7217184"/>
                </a:cubicBezTo>
                <a:cubicBezTo>
                  <a:pt x="541198" y="7223462"/>
                  <a:pt x="520820" y="7224127"/>
                  <a:pt x="509130" y="7230725"/>
                </a:cubicBezTo>
                <a:cubicBezTo>
                  <a:pt x="494724" y="7236315"/>
                  <a:pt x="477041" y="7250181"/>
                  <a:pt x="465490" y="7257806"/>
                </a:cubicBezTo>
                <a:cubicBezTo>
                  <a:pt x="447590" y="7267337"/>
                  <a:pt x="424823" y="7270308"/>
                  <a:pt x="407304" y="7284887"/>
                </a:cubicBezTo>
                <a:cubicBezTo>
                  <a:pt x="382030" y="7296333"/>
                  <a:pt x="357326" y="7318541"/>
                  <a:pt x="334571" y="7325509"/>
                </a:cubicBezTo>
                <a:cubicBezTo>
                  <a:pt x="304512" y="7360592"/>
                  <a:pt x="259737" y="7423483"/>
                  <a:pt x="218198" y="7447375"/>
                </a:cubicBezTo>
                <a:cubicBezTo>
                  <a:pt x="205345" y="7457481"/>
                  <a:pt x="187127" y="7454573"/>
                  <a:pt x="174559" y="7460916"/>
                </a:cubicBezTo>
                <a:cubicBezTo>
                  <a:pt x="154626" y="7468867"/>
                  <a:pt x="116372" y="7487997"/>
                  <a:pt x="116372" y="7487997"/>
                </a:cubicBezTo>
              </a:path>
            </a:pathLst>
          </a:custGeom>
          <a:solidFill>
            <a:schemeClr val="bg1">
              <a:lumMod val="95000"/>
              <a:alpha val="88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193089116">
                  <a:custGeom>
                    <a:avLst/>
                    <a:gdLst>
                      <a:gd name="connsiteX0" fmla="*/ 0 w 9895133"/>
                      <a:gd name="connsiteY0" fmla="*/ 228600 h 7023100"/>
                      <a:gd name="connsiteX1" fmla="*/ 127000 w 9895133"/>
                      <a:gd name="connsiteY1" fmla="*/ 152400 h 7023100"/>
                      <a:gd name="connsiteX2" fmla="*/ 177800 w 9895133"/>
                      <a:gd name="connsiteY2" fmla="*/ 139700 h 7023100"/>
                      <a:gd name="connsiteX3" fmla="*/ 279400 w 9895133"/>
                      <a:gd name="connsiteY3" fmla="*/ 88900 h 7023100"/>
                      <a:gd name="connsiteX4" fmla="*/ 368300 w 9895133"/>
                      <a:gd name="connsiteY4" fmla="*/ 63500 h 7023100"/>
                      <a:gd name="connsiteX5" fmla="*/ 444500 w 9895133"/>
                      <a:gd name="connsiteY5" fmla="*/ 25400 h 7023100"/>
                      <a:gd name="connsiteX6" fmla="*/ 635000 w 9895133"/>
                      <a:gd name="connsiteY6" fmla="*/ 0 h 7023100"/>
                      <a:gd name="connsiteX7" fmla="*/ 1295400 w 9895133"/>
                      <a:gd name="connsiteY7" fmla="*/ 25400 h 7023100"/>
                      <a:gd name="connsiteX8" fmla="*/ 1384300 w 9895133"/>
                      <a:gd name="connsiteY8" fmla="*/ 50800 h 7023100"/>
                      <a:gd name="connsiteX9" fmla="*/ 1460500 w 9895133"/>
                      <a:gd name="connsiteY9" fmla="*/ 63500 h 7023100"/>
                      <a:gd name="connsiteX10" fmla="*/ 1612900 w 9895133"/>
                      <a:gd name="connsiteY10" fmla="*/ 114300 h 7023100"/>
                      <a:gd name="connsiteX11" fmla="*/ 1701800 w 9895133"/>
                      <a:gd name="connsiteY11" fmla="*/ 177800 h 7023100"/>
                      <a:gd name="connsiteX12" fmla="*/ 1892300 w 9895133"/>
                      <a:gd name="connsiteY12" fmla="*/ 241300 h 7023100"/>
                      <a:gd name="connsiteX13" fmla="*/ 2006600 w 9895133"/>
                      <a:gd name="connsiteY13" fmla="*/ 292100 h 7023100"/>
                      <a:gd name="connsiteX14" fmla="*/ 2095500 w 9895133"/>
                      <a:gd name="connsiteY14" fmla="*/ 317500 h 7023100"/>
                      <a:gd name="connsiteX15" fmla="*/ 2222500 w 9895133"/>
                      <a:gd name="connsiteY15" fmla="*/ 368300 h 7023100"/>
                      <a:gd name="connsiteX16" fmla="*/ 2463800 w 9895133"/>
                      <a:gd name="connsiteY16" fmla="*/ 444500 h 7023100"/>
                      <a:gd name="connsiteX17" fmla="*/ 2705100 w 9895133"/>
                      <a:gd name="connsiteY17" fmla="*/ 508000 h 7023100"/>
                      <a:gd name="connsiteX18" fmla="*/ 2971800 w 9895133"/>
                      <a:gd name="connsiteY18" fmla="*/ 622300 h 7023100"/>
                      <a:gd name="connsiteX19" fmla="*/ 3022600 w 9895133"/>
                      <a:gd name="connsiteY19" fmla="*/ 660400 h 7023100"/>
                      <a:gd name="connsiteX20" fmla="*/ 3403600 w 9895133"/>
                      <a:gd name="connsiteY20" fmla="*/ 787400 h 7023100"/>
                      <a:gd name="connsiteX21" fmla="*/ 3454400 w 9895133"/>
                      <a:gd name="connsiteY21" fmla="*/ 850900 h 7023100"/>
                      <a:gd name="connsiteX22" fmla="*/ 3556000 w 9895133"/>
                      <a:gd name="connsiteY22" fmla="*/ 901700 h 7023100"/>
                      <a:gd name="connsiteX23" fmla="*/ 3632200 w 9895133"/>
                      <a:gd name="connsiteY23" fmla="*/ 952500 h 7023100"/>
                      <a:gd name="connsiteX24" fmla="*/ 3733800 w 9895133"/>
                      <a:gd name="connsiteY24" fmla="*/ 1028700 h 7023100"/>
                      <a:gd name="connsiteX25" fmla="*/ 3848100 w 9895133"/>
                      <a:gd name="connsiteY25" fmla="*/ 1066800 h 7023100"/>
                      <a:gd name="connsiteX26" fmla="*/ 3937000 w 9895133"/>
                      <a:gd name="connsiteY26" fmla="*/ 1104900 h 7023100"/>
                      <a:gd name="connsiteX27" fmla="*/ 4013200 w 9895133"/>
                      <a:gd name="connsiteY27" fmla="*/ 1155700 h 7023100"/>
                      <a:gd name="connsiteX28" fmla="*/ 4216400 w 9895133"/>
                      <a:gd name="connsiteY28" fmla="*/ 1244600 h 7023100"/>
                      <a:gd name="connsiteX29" fmla="*/ 4279900 w 9895133"/>
                      <a:gd name="connsiteY29" fmla="*/ 1270000 h 7023100"/>
                      <a:gd name="connsiteX30" fmla="*/ 4356100 w 9895133"/>
                      <a:gd name="connsiteY30" fmla="*/ 1295400 h 7023100"/>
                      <a:gd name="connsiteX31" fmla="*/ 4572000 w 9895133"/>
                      <a:gd name="connsiteY31" fmla="*/ 1358900 h 7023100"/>
                      <a:gd name="connsiteX32" fmla="*/ 4737100 w 9895133"/>
                      <a:gd name="connsiteY32" fmla="*/ 1409700 h 7023100"/>
                      <a:gd name="connsiteX33" fmla="*/ 5003800 w 9895133"/>
                      <a:gd name="connsiteY33" fmla="*/ 1485900 h 7023100"/>
                      <a:gd name="connsiteX34" fmla="*/ 5283200 w 9895133"/>
                      <a:gd name="connsiteY34" fmla="*/ 1511300 h 7023100"/>
                      <a:gd name="connsiteX35" fmla="*/ 5524500 w 9895133"/>
                      <a:gd name="connsiteY35" fmla="*/ 1498600 h 7023100"/>
                      <a:gd name="connsiteX36" fmla="*/ 5588000 w 9895133"/>
                      <a:gd name="connsiteY36" fmla="*/ 1473200 h 7023100"/>
                      <a:gd name="connsiteX37" fmla="*/ 5727700 w 9895133"/>
                      <a:gd name="connsiteY37" fmla="*/ 1447800 h 7023100"/>
                      <a:gd name="connsiteX38" fmla="*/ 5842000 w 9895133"/>
                      <a:gd name="connsiteY38" fmla="*/ 1397000 h 7023100"/>
                      <a:gd name="connsiteX39" fmla="*/ 5880100 w 9895133"/>
                      <a:gd name="connsiteY39" fmla="*/ 1371600 h 7023100"/>
                      <a:gd name="connsiteX40" fmla="*/ 5994400 w 9895133"/>
                      <a:gd name="connsiteY40" fmla="*/ 1358900 h 7023100"/>
                      <a:gd name="connsiteX41" fmla="*/ 6096000 w 9895133"/>
                      <a:gd name="connsiteY41" fmla="*/ 1346200 h 7023100"/>
                      <a:gd name="connsiteX42" fmla="*/ 6477000 w 9895133"/>
                      <a:gd name="connsiteY42" fmla="*/ 1371600 h 7023100"/>
                      <a:gd name="connsiteX43" fmla="*/ 6540500 w 9895133"/>
                      <a:gd name="connsiteY43" fmla="*/ 1384300 h 7023100"/>
                      <a:gd name="connsiteX44" fmla="*/ 6692900 w 9895133"/>
                      <a:gd name="connsiteY44" fmla="*/ 1447800 h 7023100"/>
                      <a:gd name="connsiteX45" fmla="*/ 6743700 w 9895133"/>
                      <a:gd name="connsiteY45" fmla="*/ 1485900 h 7023100"/>
                      <a:gd name="connsiteX46" fmla="*/ 6794500 w 9895133"/>
                      <a:gd name="connsiteY46" fmla="*/ 1498600 h 7023100"/>
                      <a:gd name="connsiteX47" fmla="*/ 6858000 w 9895133"/>
                      <a:gd name="connsiteY47" fmla="*/ 1524000 h 7023100"/>
                      <a:gd name="connsiteX48" fmla="*/ 6896100 w 9895133"/>
                      <a:gd name="connsiteY48" fmla="*/ 1562100 h 7023100"/>
                      <a:gd name="connsiteX49" fmla="*/ 6997700 w 9895133"/>
                      <a:gd name="connsiteY49" fmla="*/ 1612900 h 7023100"/>
                      <a:gd name="connsiteX50" fmla="*/ 7124700 w 9895133"/>
                      <a:gd name="connsiteY50" fmla="*/ 1689100 h 7023100"/>
                      <a:gd name="connsiteX51" fmla="*/ 7175500 w 9895133"/>
                      <a:gd name="connsiteY51" fmla="*/ 1727200 h 7023100"/>
                      <a:gd name="connsiteX52" fmla="*/ 7239000 w 9895133"/>
                      <a:gd name="connsiteY52" fmla="*/ 1765300 h 7023100"/>
                      <a:gd name="connsiteX53" fmla="*/ 7416800 w 9895133"/>
                      <a:gd name="connsiteY53" fmla="*/ 1892300 h 7023100"/>
                      <a:gd name="connsiteX54" fmla="*/ 7505700 w 9895133"/>
                      <a:gd name="connsiteY54" fmla="*/ 1930400 h 7023100"/>
                      <a:gd name="connsiteX55" fmla="*/ 7581900 w 9895133"/>
                      <a:gd name="connsiteY55" fmla="*/ 1993900 h 7023100"/>
                      <a:gd name="connsiteX56" fmla="*/ 7696200 w 9895133"/>
                      <a:gd name="connsiteY56" fmla="*/ 2057400 h 7023100"/>
                      <a:gd name="connsiteX57" fmla="*/ 7835900 w 9895133"/>
                      <a:gd name="connsiteY57" fmla="*/ 2133600 h 7023100"/>
                      <a:gd name="connsiteX58" fmla="*/ 7937500 w 9895133"/>
                      <a:gd name="connsiteY58" fmla="*/ 2184400 h 7023100"/>
                      <a:gd name="connsiteX59" fmla="*/ 7975600 w 9895133"/>
                      <a:gd name="connsiteY59" fmla="*/ 2222500 h 7023100"/>
                      <a:gd name="connsiteX60" fmla="*/ 8064500 w 9895133"/>
                      <a:gd name="connsiteY60" fmla="*/ 2247900 h 7023100"/>
                      <a:gd name="connsiteX61" fmla="*/ 8166100 w 9895133"/>
                      <a:gd name="connsiteY61" fmla="*/ 2273300 h 7023100"/>
                      <a:gd name="connsiteX62" fmla="*/ 8216900 w 9895133"/>
                      <a:gd name="connsiteY62" fmla="*/ 2286000 h 7023100"/>
                      <a:gd name="connsiteX63" fmla="*/ 8318500 w 9895133"/>
                      <a:gd name="connsiteY63" fmla="*/ 2298700 h 7023100"/>
                      <a:gd name="connsiteX64" fmla="*/ 8356600 w 9895133"/>
                      <a:gd name="connsiteY64" fmla="*/ 2324100 h 7023100"/>
                      <a:gd name="connsiteX65" fmla="*/ 8394700 w 9895133"/>
                      <a:gd name="connsiteY65" fmla="*/ 2336800 h 7023100"/>
                      <a:gd name="connsiteX66" fmla="*/ 8420100 w 9895133"/>
                      <a:gd name="connsiteY66" fmla="*/ 2387600 h 7023100"/>
                      <a:gd name="connsiteX67" fmla="*/ 8432800 w 9895133"/>
                      <a:gd name="connsiteY67" fmla="*/ 2451100 h 7023100"/>
                      <a:gd name="connsiteX68" fmla="*/ 8585200 w 9895133"/>
                      <a:gd name="connsiteY68" fmla="*/ 2641600 h 7023100"/>
                      <a:gd name="connsiteX69" fmla="*/ 8636000 w 9895133"/>
                      <a:gd name="connsiteY69" fmla="*/ 2705100 h 7023100"/>
                      <a:gd name="connsiteX70" fmla="*/ 8686800 w 9895133"/>
                      <a:gd name="connsiteY70" fmla="*/ 2768600 h 7023100"/>
                      <a:gd name="connsiteX71" fmla="*/ 8699500 w 9895133"/>
                      <a:gd name="connsiteY71" fmla="*/ 2832100 h 7023100"/>
                      <a:gd name="connsiteX72" fmla="*/ 8724900 w 9895133"/>
                      <a:gd name="connsiteY72" fmla="*/ 2870200 h 7023100"/>
                      <a:gd name="connsiteX73" fmla="*/ 8737600 w 9895133"/>
                      <a:gd name="connsiteY73" fmla="*/ 2908300 h 7023100"/>
                      <a:gd name="connsiteX74" fmla="*/ 8763000 w 9895133"/>
                      <a:gd name="connsiteY74" fmla="*/ 2946400 h 7023100"/>
                      <a:gd name="connsiteX75" fmla="*/ 8839200 w 9895133"/>
                      <a:gd name="connsiteY75" fmla="*/ 3073400 h 7023100"/>
                      <a:gd name="connsiteX76" fmla="*/ 8890000 w 9895133"/>
                      <a:gd name="connsiteY76" fmla="*/ 3149600 h 7023100"/>
                      <a:gd name="connsiteX77" fmla="*/ 8940800 w 9895133"/>
                      <a:gd name="connsiteY77" fmla="*/ 3238500 h 7023100"/>
                      <a:gd name="connsiteX78" fmla="*/ 8966200 w 9895133"/>
                      <a:gd name="connsiteY78" fmla="*/ 3289300 h 7023100"/>
                      <a:gd name="connsiteX79" fmla="*/ 9055100 w 9895133"/>
                      <a:gd name="connsiteY79" fmla="*/ 3378200 h 7023100"/>
                      <a:gd name="connsiteX80" fmla="*/ 9080500 w 9895133"/>
                      <a:gd name="connsiteY80" fmla="*/ 3416300 h 7023100"/>
                      <a:gd name="connsiteX81" fmla="*/ 9169400 w 9895133"/>
                      <a:gd name="connsiteY81" fmla="*/ 3467100 h 7023100"/>
                      <a:gd name="connsiteX82" fmla="*/ 9232900 w 9895133"/>
                      <a:gd name="connsiteY82" fmla="*/ 3517900 h 7023100"/>
                      <a:gd name="connsiteX83" fmla="*/ 9283700 w 9895133"/>
                      <a:gd name="connsiteY83" fmla="*/ 3530600 h 7023100"/>
                      <a:gd name="connsiteX84" fmla="*/ 9410700 w 9895133"/>
                      <a:gd name="connsiteY84" fmla="*/ 3568700 h 7023100"/>
                      <a:gd name="connsiteX85" fmla="*/ 9448800 w 9895133"/>
                      <a:gd name="connsiteY85" fmla="*/ 3695700 h 7023100"/>
                      <a:gd name="connsiteX86" fmla="*/ 9537700 w 9895133"/>
                      <a:gd name="connsiteY86" fmla="*/ 3771900 h 7023100"/>
                      <a:gd name="connsiteX87" fmla="*/ 9613900 w 9895133"/>
                      <a:gd name="connsiteY87" fmla="*/ 3886200 h 7023100"/>
                      <a:gd name="connsiteX88" fmla="*/ 9677400 w 9895133"/>
                      <a:gd name="connsiteY88" fmla="*/ 3937000 h 7023100"/>
                      <a:gd name="connsiteX89" fmla="*/ 9804400 w 9895133"/>
                      <a:gd name="connsiteY89" fmla="*/ 4025900 h 7023100"/>
                      <a:gd name="connsiteX90" fmla="*/ 9842500 w 9895133"/>
                      <a:gd name="connsiteY90" fmla="*/ 4051300 h 7023100"/>
                      <a:gd name="connsiteX91" fmla="*/ 9880600 w 9895133"/>
                      <a:gd name="connsiteY91" fmla="*/ 4064000 h 7023100"/>
                      <a:gd name="connsiteX92" fmla="*/ 9791700 w 9895133"/>
                      <a:gd name="connsiteY92" fmla="*/ 4191000 h 7023100"/>
                      <a:gd name="connsiteX93" fmla="*/ 9550400 w 9895133"/>
                      <a:gd name="connsiteY93" fmla="*/ 4305300 h 7023100"/>
                      <a:gd name="connsiteX94" fmla="*/ 9309100 w 9895133"/>
                      <a:gd name="connsiteY94" fmla="*/ 4457700 h 7023100"/>
                      <a:gd name="connsiteX95" fmla="*/ 9232900 w 9895133"/>
                      <a:gd name="connsiteY95" fmla="*/ 4495800 h 7023100"/>
                      <a:gd name="connsiteX96" fmla="*/ 9105900 w 9895133"/>
                      <a:gd name="connsiteY96" fmla="*/ 4546600 h 7023100"/>
                      <a:gd name="connsiteX97" fmla="*/ 8978900 w 9895133"/>
                      <a:gd name="connsiteY97" fmla="*/ 4660900 h 7023100"/>
                      <a:gd name="connsiteX98" fmla="*/ 8915400 w 9895133"/>
                      <a:gd name="connsiteY98" fmla="*/ 4699000 h 7023100"/>
                      <a:gd name="connsiteX99" fmla="*/ 8788400 w 9895133"/>
                      <a:gd name="connsiteY99" fmla="*/ 4800600 h 7023100"/>
                      <a:gd name="connsiteX100" fmla="*/ 8712200 w 9895133"/>
                      <a:gd name="connsiteY100" fmla="*/ 4876800 h 7023100"/>
                      <a:gd name="connsiteX101" fmla="*/ 8610600 w 9895133"/>
                      <a:gd name="connsiteY101" fmla="*/ 4965700 h 7023100"/>
                      <a:gd name="connsiteX102" fmla="*/ 8521700 w 9895133"/>
                      <a:gd name="connsiteY102" fmla="*/ 5054600 h 7023100"/>
                      <a:gd name="connsiteX103" fmla="*/ 8458200 w 9895133"/>
                      <a:gd name="connsiteY103" fmla="*/ 5092700 h 7023100"/>
                      <a:gd name="connsiteX104" fmla="*/ 8394700 w 9895133"/>
                      <a:gd name="connsiteY104" fmla="*/ 5156200 h 7023100"/>
                      <a:gd name="connsiteX105" fmla="*/ 8242300 w 9895133"/>
                      <a:gd name="connsiteY105" fmla="*/ 5283200 h 7023100"/>
                      <a:gd name="connsiteX106" fmla="*/ 8128000 w 9895133"/>
                      <a:gd name="connsiteY106" fmla="*/ 5435600 h 7023100"/>
                      <a:gd name="connsiteX107" fmla="*/ 8039100 w 9895133"/>
                      <a:gd name="connsiteY107" fmla="*/ 5499100 h 7023100"/>
                      <a:gd name="connsiteX108" fmla="*/ 7747000 w 9895133"/>
                      <a:gd name="connsiteY108" fmla="*/ 5613400 h 7023100"/>
                      <a:gd name="connsiteX109" fmla="*/ 7327900 w 9895133"/>
                      <a:gd name="connsiteY109" fmla="*/ 5575300 h 7023100"/>
                      <a:gd name="connsiteX110" fmla="*/ 7124700 w 9895133"/>
                      <a:gd name="connsiteY110" fmla="*/ 5524500 h 7023100"/>
                      <a:gd name="connsiteX111" fmla="*/ 6934200 w 9895133"/>
                      <a:gd name="connsiteY111" fmla="*/ 5499100 h 7023100"/>
                      <a:gd name="connsiteX112" fmla="*/ 6680200 w 9895133"/>
                      <a:gd name="connsiteY112" fmla="*/ 5422900 h 7023100"/>
                      <a:gd name="connsiteX113" fmla="*/ 6286500 w 9895133"/>
                      <a:gd name="connsiteY113" fmla="*/ 5448300 h 7023100"/>
                      <a:gd name="connsiteX114" fmla="*/ 6134100 w 9895133"/>
                      <a:gd name="connsiteY114" fmla="*/ 5537200 h 7023100"/>
                      <a:gd name="connsiteX115" fmla="*/ 6083300 w 9895133"/>
                      <a:gd name="connsiteY115" fmla="*/ 5562600 h 7023100"/>
                      <a:gd name="connsiteX116" fmla="*/ 6007100 w 9895133"/>
                      <a:gd name="connsiteY116" fmla="*/ 5613400 h 7023100"/>
                      <a:gd name="connsiteX117" fmla="*/ 5956300 w 9895133"/>
                      <a:gd name="connsiteY117" fmla="*/ 5638800 h 7023100"/>
                      <a:gd name="connsiteX118" fmla="*/ 5867400 w 9895133"/>
                      <a:gd name="connsiteY118" fmla="*/ 5689600 h 7023100"/>
                      <a:gd name="connsiteX119" fmla="*/ 5778500 w 9895133"/>
                      <a:gd name="connsiteY119" fmla="*/ 5778500 h 7023100"/>
                      <a:gd name="connsiteX120" fmla="*/ 5702300 w 9895133"/>
                      <a:gd name="connsiteY120" fmla="*/ 5803900 h 7023100"/>
                      <a:gd name="connsiteX121" fmla="*/ 5600700 w 9895133"/>
                      <a:gd name="connsiteY121" fmla="*/ 5842000 h 7023100"/>
                      <a:gd name="connsiteX122" fmla="*/ 5549900 w 9895133"/>
                      <a:gd name="connsiteY122" fmla="*/ 5854700 h 7023100"/>
                      <a:gd name="connsiteX123" fmla="*/ 5384800 w 9895133"/>
                      <a:gd name="connsiteY123" fmla="*/ 5905500 h 7023100"/>
                      <a:gd name="connsiteX124" fmla="*/ 5257800 w 9895133"/>
                      <a:gd name="connsiteY124" fmla="*/ 5918200 h 7023100"/>
                      <a:gd name="connsiteX125" fmla="*/ 5080000 w 9895133"/>
                      <a:gd name="connsiteY125" fmla="*/ 5969000 h 7023100"/>
                      <a:gd name="connsiteX126" fmla="*/ 4914900 w 9895133"/>
                      <a:gd name="connsiteY126" fmla="*/ 5981700 h 7023100"/>
                      <a:gd name="connsiteX127" fmla="*/ 4749800 w 9895133"/>
                      <a:gd name="connsiteY127" fmla="*/ 6007100 h 7023100"/>
                      <a:gd name="connsiteX128" fmla="*/ 3987800 w 9895133"/>
                      <a:gd name="connsiteY128" fmla="*/ 6019800 h 7023100"/>
                      <a:gd name="connsiteX129" fmla="*/ 3860800 w 9895133"/>
                      <a:gd name="connsiteY129" fmla="*/ 6057900 h 7023100"/>
                      <a:gd name="connsiteX130" fmla="*/ 3771900 w 9895133"/>
                      <a:gd name="connsiteY130" fmla="*/ 6146800 h 7023100"/>
                      <a:gd name="connsiteX131" fmla="*/ 3746500 w 9895133"/>
                      <a:gd name="connsiteY131" fmla="*/ 6184900 h 7023100"/>
                      <a:gd name="connsiteX132" fmla="*/ 3644900 w 9895133"/>
                      <a:gd name="connsiteY132" fmla="*/ 6261100 h 7023100"/>
                      <a:gd name="connsiteX133" fmla="*/ 3594100 w 9895133"/>
                      <a:gd name="connsiteY133" fmla="*/ 6273800 h 7023100"/>
                      <a:gd name="connsiteX134" fmla="*/ 2794000 w 9895133"/>
                      <a:gd name="connsiteY134" fmla="*/ 6248400 h 7023100"/>
                      <a:gd name="connsiteX135" fmla="*/ 2705100 w 9895133"/>
                      <a:gd name="connsiteY135" fmla="*/ 6235700 h 7023100"/>
                      <a:gd name="connsiteX136" fmla="*/ 2641600 w 9895133"/>
                      <a:gd name="connsiteY136" fmla="*/ 6210300 h 7023100"/>
                      <a:gd name="connsiteX137" fmla="*/ 2374900 w 9895133"/>
                      <a:gd name="connsiteY137" fmla="*/ 6210300 h 7023100"/>
                      <a:gd name="connsiteX138" fmla="*/ 2324100 w 9895133"/>
                      <a:gd name="connsiteY138" fmla="*/ 6235700 h 7023100"/>
                      <a:gd name="connsiteX139" fmla="*/ 2260600 w 9895133"/>
                      <a:gd name="connsiteY139" fmla="*/ 6311900 h 7023100"/>
                      <a:gd name="connsiteX140" fmla="*/ 2222500 w 9895133"/>
                      <a:gd name="connsiteY140" fmla="*/ 6375400 h 7023100"/>
                      <a:gd name="connsiteX141" fmla="*/ 2184400 w 9895133"/>
                      <a:gd name="connsiteY141" fmla="*/ 6400800 h 7023100"/>
                      <a:gd name="connsiteX142" fmla="*/ 2146300 w 9895133"/>
                      <a:gd name="connsiteY142" fmla="*/ 6451600 h 7023100"/>
                      <a:gd name="connsiteX143" fmla="*/ 1993900 w 9895133"/>
                      <a:gd name="connsiteY143" fmla="*/ 6553200 h 7023100"/>
                      <a:gd name="connsiteX144" fmla="*/ 1955800 w 9895133"/>
                      <a:gd name="connsiteY144" fmla="*/ 6578600 h 7023100"/>
                      <a:gd name="connsiteX145" fmla="*/ 1879600 w 9895133"/>
                      <a:gd name="connsiteY145" fmla="*/ 6591300 h 7023100"/>
                      <a:gd name="connsiteX146" fmla="*/ 1816100 w 9895133"/>
                      <a:gd name="connsiteY146" fmla="*/ 6604000 h 7023100"/>
                      <a:gd name="connsiteX147" fmla="*/ 1079500 w 9895133"/>
                      <a:gd name="connsiteY147" fmla="*/ 6578600 h 7023100"/>
                      <a:gd name="connsiteX148" fmla="*/ 1016000 w 9895133"/>
                      <a:gd name="connsiteY148" fmla="*/ 6565900 h 7023100"/>
                      <a:gd name="connsiteX149" fmla="*/ 787400 w 9895133"/>
                      <a:gd name="connsiteY149" fmla="*/ 6578600 h 7023100"/>
                      <a:gd name="connsiteX150" fmla="*/ 711200 w 9895133"/>
                      <a:gd name="connsiteY150" fmla="*/ 6642100 h 7023100"/>
                      <a:gd name="connsiteX151" fmla="*/ 673100 w 9895133"/>
                      <a:gd name="connsiteY151" fmla="*/ 6654800 h 7023100"/>
                      <a:gd name="connsiteX152" fmla="*/ 622300 w 9895133"/>
                      <a:gd name="connsiteY152" fmla="*/ 6705600 h 7023100"/>
                      <a:gd name="connsiteX153" fmla="*/ 571500 w 9895133"/>
                      <a:gd name="connsiteY153" fmla="*/ 6718300 h 7023100"/>
                      <a:gd name="connsiteX154" fmla="*/ 520700 w 9895133"/>
                      <a:gd name="connsiteY154" fmla="*/ 6743700 h 7023100"/>
                      <a:gd name="connsiteX155" fmla="*/ 482600 w 9895133"/>
                      <a:gd name="connsiteY155" fmla="*/ 6769100 h 7023100"/>
                      <a:gd name="connsiteX156" fmla="*/ 444500 w 9895133"/>
                      <a:gd name="connsiteY156" fmla="*/ 6781800 h 7023100"/>
                      <a:gd name="connsiteX157" fmla="*/ 406400 w 9895133"/>
                      <a:gd name="connsiteY157" fmla="*/ 6807200 h 7023100"/>
                      <a:gd name="connsiteX158" fmla="*/ 355600 w 9895133"/>
                      <a:gd name="connsiteY158" fmla="*/ 6832600 h 7023100"/>
                      <a:gd name="connsiteX159" fmla="*/ 292100 w 9895133"/>
                      <a:gd name="connsiteY159" fmla="*/ 6870700 h 7023100"/>
                      <a:gd name="connsiteX160" fmla="*/ 190500 w 9895133"/>
                      <a:gd name="connsiteY160" fmla="*/ 6985000 h 7023100"/>
                      <a:gd name="connsiteX161" fmla="*/ 152400 w 9895133"/>
                      <a:gd name="connsiteY161" fmla="*/ 6997700 h 7023100"/>
                      <a:gd name="connsiteX162" fmla="*/ 101600 w 9895133"/>
                      <a:gd name="connsiteY162" fmla="*/ 7023100 h 7023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9895133" h="7023100">
                        <a:moveTo>
                          <a:pt x="0" y="228600"/>
                        </a:moveTo>
                        <a:cubicBezTo>
                          <a:pt x="196116" y="150153"/>
                          <a:pt x="-82061" y="268545"/>
                          <a:pt x="127000" y="152400"/>
                        </a:cubicBezTo>
                        <a:cubicBezTo>
                          <a:pt x="142258" y="143923"/>
                          <a:pt x="161688" y="146413"/>
                          <a:pt x="177800" y="139700"/>
                        </a:cubicBezTo>
                        <a:cubicBezTo>
                          <a:pt x="212751" y="125137"/>
                          <a:pt x="244244" y="102962"/>
                          <a:pt x="279400" y="88900"/>
                        </a:cubicBezTo>
                        <a:cubicBezTo>
                          <a:pt x="308015" y="77454"/>
                          <a:pt x="339535" y="74563"/>
                          <a:pt x="368300" y="63500"/>
                        </a:cubicBezTo>
                        <a:cubicBezTo>
                          <a:pt x="394805" y="53306"/>
                          <a:pt x="416874" y="31978"/>
                          <a:pt x="444500" y="25400"/>
                        </a:cubicBezTo>
                        <a:cubicBezTo>
                          <a:pt x="506820" y="10562"/>
                          <a:pt x="571500" y="8467"/>
                          <a:pt x="635000" y="0"/>
                        </a:cubicBezTo>
                        <a:cubicBezTo>
                          <a:pt x="855133" y="8467"/>
                          <a:pt x="1075608" y="10499"/>
                          <a:pt x="1295400" y="25400"/>
                        </a:cubicBezTo>
                        <a:cubicBezTo>
                          <a:pt x="1326149" y="27485"/>
                          <a:pt x="1354270" y="43870"/>
                          <a:pt x="1384300" y="50800"/>
                        </a:cubicBezTo>
                        <a:cubicBezTo>
                          <a:pt x="1409391" y="56590"/>
                          <a:pt x="1435100" y="59267"/>
                          <a:pt x="1460500" y="63500"/>
                        </a:cubicBezTo>
                        <a:cubicBezTo>
                          <a:pt x="1705434" y="210460"/>
                          <a:pt x="1310670" y="-15227"/>
                          <a:pt x="1612900" y="114300"/>
                        </a:cubicBezTo>
                        <a:cubicBezTo>
                          <a:pt x="1646372" y="128645"/>
                          <a:pt x="1669668" y="160663"/>
                          <a:pt x="1701800" y="177800"/>
                        </a:cubicBezTo>
                        <a:cubicBezTo>
                          <a:pt x="1783651" y="221454"/>
                          <a:pt x="1810038" y="210452"/>
                          <a:pt x="1892300" y="241300"/>
                        </a:cubicBezTo>
                        <a:cubicBezTo>
                          <a:pt x="1931339" y="255940"/>
                          <a:pt x="1967561" y="277460"/>
                          <a:pt x="2006600" y="292100"/>
                        </a:cubicBezTo>
                        <a:cubicBezTo>
                          <a:pt x="2035457" y="302921"/>
                          <a:pt x="2066438" y="307243"/>
                          <a:pt x="2095500" y="317500"/>
                        </a:cubicBezTo>
                        <a:cubicBezTo>
                          <a:pt x="2138495" y="332675"/>
                          <a:pt x="2179396" y="353437"/>
                          <a:pt x="2222500" y="368300"/>
                        </a:cubicBezTo>
                        <a:cubicBezTo>
                          <a:pt x="2302241" y="395797"/>
                          <a:pt x="2384059" y="417003"/>
                          <a:pt x="2463800" y="444500"/>
                        </a:cubicBezTo>
                        <a:cubicBezTo>
                          <a:pt x="2664775" y="513802"/>
                          <a:pt x="2513214" y="486679"/>
                          <a:pt x="2705100" y="508000"/>
                        </a:cubicBezTo>
                        <a:cubicBezTo>
                          <a:pt x="2827628" y="552556"/>
                          <a:pt x="2859372" y="558055"/>
                          <a:pt x="2971800" y="622300"/>
                        </a:cubicBezTo>
                        <a:cubicBezTo>
                          <a:pt x="2990178" y="632802"/>
                          <a:pt x="3003358" y="651581"/>
                          <a:pt x="3022600" y="660400"/>
                        </a:cubicBezTo>
                        <a:cubicBezTo>
                          <a:pt x="3250278" y="764752"/>
                          <a:pt x="3218621" y="750404"/>
                          <a:pt x="3403600" y="787400"/>
                        </a:cubicBezTo>
                        <a:cubicBezTo>
                          <a:pt x="3420533" y="808567"/>
                          <a:pt x="3432715" y="834636"/>
                          <a:pt x="3454400" y="850900"/>
                        </a:cubicBezTo>
                        <a:cubicBezTo>
                          <a:pt x="3484691" y="873618"/>
                          <a:pt x="3523125" y="882914"/>
                          <a:pt x="3556000" y="901700"/>
                        </a:cubicBezTo>
                        <a:cubicBezTo>
                          <a:pt x="3582505" y="916846"/>
                          <a:pt x="3607359" y="934757"/>
                          <a:pt x="3632200" y="952500"/>
                        </a:cubicBezTo>
                        <a:cubicBezTo>
                          <a:pt x="3666648" y="977106"/>
                          <a:pt x="3696386" y="1008893"/>
                          <a:pt x="3733800" y="1028700"/>
                        </a:cubicBezTo>
                        <a:cubicBezTo>
                          <a:pt x="3769294" y="1047491"/>
                          <a:pt x="3810496" y="1052699"/>
                          <a:pt x="3848100" y="1066800"/>
                        </a:cubicBezTo>
                        <a:cubicBezTo>
                          <a:pt x="3878287" y="1078120"/>
                          <a:pt x="3908614" y="1089615"/>
                          <a:pt x="3937000" y="1104900"/>
                        </a:cubicBezTo>
                        <a:cubicBezTo>
                          <a:pt x="3963878" y="1119373"/>
                          <a:pt x="3985896" y="1142048"/>
                          <a:pt x="4013200" y="1155700"/>
                        </a:cubicBezTo>
                        <a:cubicBezTo>
                          <a:pt x="4079327" y="1188763"/>
                          <a:pt x="4148446" y="1215477"/>
                          <a:pt x="4216400" y="1244600"/>
                        </a:cubicBezTo>
                        <a:cubicBezTo>
                          <a:pt x="4237354" y="1253580"/>
                          <a:pt x="4258273" y="1262791"/>
                          <a:pt x="4279900" y="1270000"/>
                        </a:cubicBezTo>
                        <a:cubicBezTo>
                          <a:pt x="4305300" y="1278467"/>
                          <a:pt x="4331031" y="1285999"/>
                          <a:pt x="4356100" y="1295400"/>
                        </a:cubicBezTo>
                        <a:cubicBezTo>
                          <a:pt x="4527563" y="1359699"/>
                          <a:pt x="4427019" y="1338188"/>
                          <a:pt x="4572000" y="1358900"/>
                        </a:cubicBezTo>
                        <a:cubicBezTo>
                          <a:pt x="4758517" y="1438836"/>
                          <a:pt x="4570035" y="1366387"/>
                          <a:pt x="4737100" y="1409700"/>
                        </a:cubicBezTo>
                        <a:cubicBezTo>
                          <a:pt x="4826598" y="1432903"/>
                          <a:pt x="4911662" y="1478222"/>
                          <a:pt x="5003800" y="1485900"/>
                        </a:cubicBezTo>
                        <a:cubicBezTo>
                          <a:pt x="5198598" y="1502133"/>
                          <a:pt x="5105477" y="1493528"/>
                          <a:pt x="5283200" y="1511300"/>
                        </a:cubicBezTo>
                        <a:cubicBezTo>
                          <a:pt x="5363633" y="1507067"/>
                          <a:pt x="5444577" y="1508590"/>
                          <a:pt x="5524500" y="1498600"/>
                        </a:cubicBezTo>
                        <a:cubicBezTo>
                          <a:pt x="5547121" y="1495772"/>
                          <a:pt x="5566373" y="1480409"/>
                          <a:pt x="5588000" y="1473200"/>
                        </a:cubicBezTo>
                        <a:cubicBezTo>
                          <a:pt x="5632910" y="1458230"/>
                          <a:pt x="5681426" y="1454411"/>
                          <a:pt x="5727700" y="1447800"/>
                        </a:cubicBezTo>
                        <a:cubicBezTo>
                          <a:pt x="5813925" y="1390317"/>
                          <a:pt x="5705980" y="1457453"/>
                          <a:pt x="5842000" y="1397000"/>
                        </a:cubicBezTo>
                        <a:cubicBezTo>
                          <a:pt x="5855948" y="1390801"/>
                          <a:pt x="5865292" y="1375302"/>
                          <a:pt x="5880100" y="1371600"/>
                        </a:cubicBezTo>
                        <a:cubicBezTo>
                          <a:pt x="5917290" y="1362303"/>
                          <a:pt x="5956328" y="1363379"/>
                          <a:pt x="5994400" y="1358900"/>
                        </a:cubicBezTo>
                        <a:lnTo>
                          <a:pt x="6096000" y="1346200"/>
                        </a:lnTo>
                        <a:lnTo>
                          <a:pt x="6477000" y="1371600"/>
                        </a:lnTo>
                        <a:cubicBezTo>
                          <a:pt x="6498507" y="1373443"/>
                          <a:pt x="6519675" y="1378620"/>
                          <a:pt x="6540500" y="1384300"/>
                        </a:cubicBezTo>
                        <a:cubicBezTo>
                          <a:pt x="6595690" y="1399352"/>
                          <a:pt x="6643612" y="1418227"/>
                          <a:pt x="6692900" y="1447800"/>
                        </a:cubicBezTo>
                        <a:cubicBezTo>
                          <a:pt x="6711050" y="1458690"/>
                          <a:pt x="6724768" y="1476434"/>
                          <a:pt x="6743700" y="1485900"/>
                        </a:cubicBezTo>
                        <a:cubicBezTo>
                          <a:pt x="6759312" y="1493706"/>
                          <a:pt x="6777941" y="1493080"/>
                          <a:pt x="6794500" y="1498600"/>
                        </a:cubicBezTo>
                        <a:cubicBezTo>
                          <a:pt x="6816127" y="1505809"/>
                          <a:pt x="6836833" y="1515533"/>
                          <a:pt x="6858000" y="1524000"/>
                        </a:cubicBezTo>
                        <a:cubicBezTo>
                          <a:pt x="6870700" y="1536700"/>
                          <a:pt x="6881732" y="1551324"/>
                          <a:pt x="6896100" y="1562100"/>
                        </a:cubicBezTo>
                        <a:cubicBezTo>
                          <a:pt x="6944087" y="1598090"/>
                          <a:pt x="6950821" y="1597274"/>
                          <a:pt x="6997700" y="1612900"/>
                        </a:cubicBezTo>
                        <a:cubicBezTo>
                          <a:pt x="7118490" y="1703492"/>
                          <a:pt x="6966147" y="1593968"/>
                          <a:pt x="7124700" y="1689100"/>
                        </a:cubicBezTo>
                        <a:cubicBezTo>
                          <a:pt x="7142850" y="1699990"/>
                          <a:pt x="7157888" y="1715459"/>
                          <a:pt x="7175500" y="1727200"/>
                        </a:cubicBezTo>
                        <a:cubicBezTo>
                          <a:pt x="7196039" y="1740892"/>
                          <a:pt x="7218914" y="1750953"/>
                          <a:pt x="7239000" y="1765300"/>
                        </a:cubicBezTo>
                        <a:cubicBezTo>
                          <a:pt x="7316712" y="1820809"/>
                          <a:pt x="7340587" y="1854194"/>
                          <a:pt x="7416800" y="1892300"/>
                        </a:cubicBezTo>
                        <a:cubicBezTo>
                          <a:pt x="7559281" y="1963540"/>
                          <a:pt x="7320710" y="1824691"/>
                          <a:pt x="7505700" y="1930400"/>
                        </a:cubicBezTo>
                        <a:cubicBezTo>
                          <a:pt x="7588625" y="1977786"/>
                          <a:pt x="7497846" y="1930859"/>
                          <a:pt x="7581900" y="1993900"/>
                        </a:cubicBezTo>
                        <a:cubicBezTo>
                          <a:pt x="7637384" y="2035513"/>
                          <a:pt x="7641920" y="2025737"/>
                          <a:pt x="7696200" y="2057400"/>
                        </a:cubicBezTo>
                        <a:cubicBezTo>
                          <a:pt x="7827977" y="2134270"/>
                          <a:pt x="7753602" y="2106167"/>
                          <a:pt x="7835900" y="2133600"/>
                        </a:cubicBezTo>
                        <a:cubicBezTo>
                          <a:pt x="7929757" y="2227457"/>
                          <a:pt x="7807721" y="2119511"/>
                          <a:pt x="7937500" y="2184400"/>
                        </a:cubicBezTo>
                        <a:cubicBezTo>
                          <a:pt x="7953564" y="2192432"/>
                          <a:pt x="7960656" y="2212537"/>
                          <a:pt x="7975600" y="2222500"/>
                        </a:cubicBezTo>
                        <a:cubicBezTo>
                          <a:pt x="7987019" y="2230113"/>
                          <a:pt x="8057091" y="2245783"/>
                          <a:pt x="8064500" y="2247900"/>
                        </a:cubicBezTo>
                        <a:cubicBezTo>
                          <a:pt x="8183644" y="2281941"/>
                          <a:pt x="7991813" y="2234569"/>
                          <a:pt x="8166100" y="2273300"/>
                        </a:cubicBezTo>
                        <a:cubicBezTo>
                          <a:pt x="8183139" y="2277086"/>
                          <a:pt x="8199683" y="2283131"/>
                          <a:pt x="8216900" y="2286000"/>
                        </a:cubicBezTo>
                        <a:cubicBezTo>
                          <a:pt x="8250566" y="2291611"/>
                          <a:pt x="8284633" y="2294467"/>
                          <a:pt x="8318500" y="2298700"/>
                        </a:cubicBezTo>
                        <a:cubicBezTo>
                          <a:pt x="8331200" y="2307167"/>
                          <a:pt x="8342948" y="2317274"/>
                          <a:pt x="8356600" y="2324100"/>
                        </a:cubicBezTo>
                        <a:cubicBezTo>
                          <a:pt x="8368574" y="2330087"/>
                          <a:pt x="8385234" y="2327334"/>
                          <a:pt x="8394700" y="2336800"/>
                        </a:cubicBezTo>
                        <a:cubicBezTo>
                          <a:pt x="8408087" y="2350187"/>
                          <a:pt x="8411633" y="2370667"/>
                          <a:pt x="8420100" y="2387600"/>
                        </a:cubicBezTo>
                        <a:cubicBezTo>
                          <a:pt x="8424333" y="2408767"/>
                          <a:pt x="8423147" y="2431793"/>
                          <a:pt x="8432800" y="2451100"/>
                        </a:cubicBezTo>
                        <a:cubicBezTo>
                          <a:pt x="8510979" y="2607458"/>
                          <a:pt x="8490700" y="2523475"/>
                          <a:pt x="8585200" y="2641600"/>
                        </a:cubicBezTo>
                        <a:lnTo>
                          <a:pt x="8636000" y="2705100"/>
                        </a:lnTo>
                        <a:cubicBezTo>
                          <a:pt x="8690954" y="2869962"/>
                          <a:pt x="8594888" y="2607754"/>
                          <a:pt x="8686800" y="2768600"/>
                        </a:cubicBezTo>
                        <a:cubicBezTo>
                          <a:pt x="8697510" y="2787342"/>
                          <a:pt x="8691921" y="2811889"/>
                          <a:pt x="8699500" y="2832100"/>
                        </a:cubicBezTo>
                        <a:cubicBezTo>
                          <a:pt x="8704859" y="2846392"/>
                          <a:pt x="8718074" y="2856548"/>
                          <a:pt x="8724900" y="2870200"/>
                        </a:cubicBezTo>
                        <a:cubicBezTo>
                          <a:pt x="8730887" y="2882174"/>
                          <a:pt x="8731613" y="2896326"/>
                          <a:pt x="8737600" y="2908300"/>
                        </a:cubicBezTo>
                        <a:cubicBezTo>
                          <a:pt x="8744426" y="2921952"/>
                          <a:pt x="8755000" y="2933401"/>
                          <a:pt x="8763000" y="2946400"/>
                        </a:cubicBezTo>
                        <a:cubicBezTo>
                          <a:pt x="8788874" y="2988445"/>
                          <a:pt x="8811815" y="3032323"/>
                          <a:pt x="8839200" y="3073400"/>
                        </a:cubicBezTo>
                        <a:cubicBezTo>
                          <a:pt x="8856133" y="3098800"/>
                          <a:pt x="8880347" y="3120640"/>
                          <a:pt x="8890000" y="3149600"/>
                        </a:cubicBezTo>
                        <a:cubicBezTo>
                          <a:pt x="8914951" y="3224453"/>
                          <a:pt x="8885881" y="3150629"/>
                          <a:pt x="8940800" y="3238500"/>
                        </a:cubicBezTo>
                        <a:cubicBezTo>
                          <a:pt x="8950834" y="3254554"/>
                          <a:pt x="8954212" y="3274647"/>
                          <a:pt x="8966200" y="3289300"/>
                        </a:cubicBezTo>
                        <a:cubicBezTo>
                          <a:pt x="8992738" y="3321735"/>
                          <a:pt x="9031854" y="3343331"/>
                          <a:pt x="9055100" y="3378200"/>
                        </a:cubicBezTo>
                        <a:cubicBezTo>
                          <a:pt x="9063567" y="3390900"/>
                          <a:pt x="9069707" y="3405507"/>
                          <a:pt x="9080500" y="3416300"/>
                        </a:cubicBezTo>
                        <a:cubicBezTo>
                          <a:pt x="9106481" y="3442281"/>
                          <a:pt x="9139518" y="3447178"/>
                          <a:pt x="9169400" y="3467100"/>
                        </a:cubicBezTo>
                        <a:cubicBezTo>
                          <a:pt x="9191954" y="3482136"/>
                          <a:pt x="9209205" y="3504736"/>
                          <a:pt x="9232900" y="3517900"/>
                        </a:cubicBezTo>
                        <a:cubicBezTo>
                          <a:pt x="9248158" y="3526377"/>
                          <a:pt x="9266982" y="3525584"/>
                          <a:pt x="9283700" y="3530600"/>
                        </a:cubicBezTo>
                        <a:cubicBezTo>
                          <a:pt x="9438298" y="3576979"/>
                          <a:pt x="9293611" y="3539428"/>
                          <a:pt x="9410700" y="3568700"/>
                        </a:cubicBezTo>
                        <a:cubicBezTo>
                          <a:pt x="9415784" y="3589035"/>
                          <a:pt x="9439524" y="3689516"/>
                          <a:pt x="9448800" y="3695700"/>
                        </a:cubicBezTo>
                        <a:cubicBezTo>
                          <a:pt x="9506825" y="3734384"/>
                          <a:pt x="9476107" y="3710307"/>
                          <a:pt x="9537700" y="3771900"/>
                        </a:cubicBezTo>
                        <a:cubicBezTo>
                          <a:pt x="9579957" y="3877543"/>
                          <a:pt x="9538615" y="3798367"/>
                          <a:pt x="9613900" y="3886200"/>
                        </a:cubicBezTo>
                        <a:cubicBezTo>
                          <a:pt x="9659856" y="3939815"/>
                          <a:pt x="9613304" y="3915635"/>
                          <a:pt x="9677400" y="3937000"/>
                        </a:cubicBezTo>
                        <a:cubicBezTo>
                          <a:pt x="9752622" y="3993416"/>
                          <a:pt x="9710588" y="3963359"/>
                          <a:pt x="9804400" y="4025900"/>
                        </a:cubicBezTo>
                        <a:cubicBezTo>
                          <a:pt x="9817100" y="4034367"/>
                          <a:pt x="9828020" y="4046473"/>
                          <a:pt x="9842500" y="4051300"/>
                        </a:cubicBezTo>
                        <a:lnTo>
                          <a:pt x="9880600" y="4064000"/>
                        </a:lnTo>
                        <a:cubicBezTo>
                          <a:pt x="9904919" y="4136957"/>
                          <a:pt x="9912153" y="4119620"/>
                          <a:pt x="9791700" y="4191000"/>
                        </a:cubicBezTo>
                        <a:cubicBezTo>
                          <a:pt x="9715133" y="4236373"/>
                          <a:pt x="9550400" y="4305300"/>
                          <a:pt x="9550400" y="4305300"/>
                        </a:cubicBezTo>
                        <a:cubicBezTo>
                          <a:pt x="9459245" y="4396455"/>
                          <a:pt x="9519747" y="4342802"/>
                          <a:pt x="9309100" y="4457700"/>
                        </a:cubicBezTo>
                        <a:cubicBezTo>
                          <a:pt x="9284169" y="4471298"/>
                          <a:pt x="9259114" y="4484878"/>
                          <a:pt x="9232900" y="4495800"/>
                        </a:cubicBezTo>
                        <a:cubicBezTo>
                          <a:pt x="9199316" y="4509793"/>
                          <a:pt x="9137813" y="4521526"/>
                          <a:pt x="9105900" y="4546600"/>
                        </a:cubicBezTo>
                        <a:cubicBezTo>
                          <a:pt x="9061116" y="4581787"/>
                          <a:pt x="9023373" y="4625321"/>
                          <a:pt x="8978900" y="4660900"/>
                        </a:cubicBezTo>
                        <a:cubicBezTo>
                          <a:pt x="8959625" y="4676320"/>
                          <a:pt x="8935306" y="4684403"/>
                          <a:pt x="8915400" y="4699000"/>
                        </a:cubicBezTo>
                        <a:cubicBezTo>
                          <a:pt x="8871682" y="4731060"/>
                          <a:pt x="8829200" y="4764900"/>
                          <a:pt x="8788400" y="4800600"/>
                        </a:cubicBezTo>
                        <a:cubicBezTo>
                          <a:pt x="8761367" y="4824254"/>
                          <a:pt x="8738523" y="4852357"/>
                          <a:pt x="8712200" y="4876800"/>
                        </a:cubicBezTo>
                        <a:cubicBezTo>
                          <a:pt x="8679224" y="4907421"/>
                          <a:pt x="8643498" y="4934995"/>
                          <a:pt x="8610600" y="4965700"/>
                        </a:cubicBezTo>
                        <a:cubicBezTo>
                          <a:pt x="8579963" y="4994294"/>
                          <a:pt x="8553895" y="5027771"/>
                          <a:pt x="8521700" y="5054600"/>
                        </a:cubicBezTo>
                        <a:cubicBezTo>
                          <a:pt x="8502737" y="5070403"/>
                          <a:pt x="8477475" y="5077280"/>
                          <a:pt x="8458200" y="5092700"/>
                        </a:cubicBezTo>
                        <a:cubicBezTo>
                          <a:pt x="8434825" y="5111400"/>
                          <a:pt x="8416696" y="5135896"/>
                          <a:pt x="8394700" y="5156200"/>
                        </a:cubicBezTo>
                        <a:cubicBezTo>
                          <a:pt x="8309818" y="5234553"/>
                          <a:pt x="8313745" y="5229616"/>
                          <a:pt x="8242300" y="5283200"/>
                        </a:cubicBezTo>
                        <a:cubicBezTo>
                          <a:pt x="8199212" y="5369376"/>
                          <a:pt x="8223574" y="5331337"/>
                          <a:pt x="8128000" y="5435600"/>
                        </a:cubicBezTo>
                        <a:cubicBezTo>
                          <a:pt x="8074966" y="5493455"/>
                          <a:pt x="8095876" y="5480175"/>
                          <a:pt x="8039100" y="5499100"/>
                        </a:cubicBezTo>
                        <a:cubicBezTo>
                          <a:pt x="7901933" y="5636267"/>
                          <a:pt x="7991784" y="5582802"/>
                          <a:pt x="7747000" y="5613400"/>
                        </a:cubicBezTo>
                        <a:cubicBezTo>
                          <a:pt x="7607300" y="5600700"/>
                          <a:pt x="7467193" y="5591882"/>
                          <a:pt x="7327900" y="5575300"/>
                        </a:cubicBezTo>
                        <a:cubicBezTo>
                          <a:pt x="7155831" y="5554816"/>
                          <a:pt x="7272988" y="5551461"/>
                          <a:pt x="7124700" y="5524500"/>
                        </a:cubicBezTo>
                        <a:cubicBezTo>
                          <a:pt x="7061671" y="5513040"/>
                          <a:pt x="6997700" y="5507567"/>
                          <a:pt x="6934200" y="5499100"/>
                        </a:cubicBezTo>
                        <a:cubicBezTo>
                          <a:pt x="6884026" y="5480855"/>
                          <a:pt x="6743461" y="5422900"/>
                          <a:pt x="6680200" y="5422900"/>
                        </a:cubicBezTo>
                        <a:cubicBezTo>
                          <a:pt x="6548694" y="5422900"/>
                          <a:pt x="6417733" y="5439833"/>
                          <a:pt x="6286500" y="5448300"/>
                        </a:cubicBezTo>
                        <a:cubicBezTo>
                          <a:pt x="6020907" y="5581096"/>
                          <a:pt x="6296283" y="5435836"/>
                          <a:pt x="6134100" y="5537200"/>
                        </a:cubicBezTo>
                        <a:cubicBezTo>
                          <a:pt x="6118046" y="5547234"/>
                          <a:pt x="6099534" y="5552860"/>
                          <a:pt x="6083300" y="5562600"/>
                        </a:cubicBezTo>
                        <a:cubicBezTo>
                          <a:pt x="6057123" y="5578306"/>
                          <a:pt x="6033277" y="5597694"/>
                          <a:pt x="6007100" y="5613400"/>
                        </a:cubicBezTo>
                        <a:cubicBezTo>
                          <a:pt x="5990866" y="5623140"/>
                          <a:pt x="5971706" y="5627796"/>
                          <a:pt x="5956300" y="5638800"/>
                        </a:cubicBezTo>
                        <a:cubicBezTo>
                          <a:pt x="5874816" y="5697003"/>
                          <a:pt x="5965791" y="5665002"/>
                          <a:pt x="5867400" y="5689600"/>
                        </a:cubicBezTo>
                        <a:cubicBezTo>
                          <a:pt x="5837767" y="5719233"/>
                          <a:pt x="5812956" y="5754646"/>
                          <a:pt x="5778500" y="5778500"/>
                        </a:cubicBezTo>
                        <a:cubicBezTo>
                          <a:pt x="5756487" y="5793740"/>
                          <a:pt x="5727462" y="5794750"/>
                          <a:pt x="5702300" y="5803900"/>
                        </a:cubicBezTo>
                        <a:cubicBezTo>
                          <a:pt x="5653094" y="5821793"/>
                          <a:pt x="5644735" y="5829419"/>
                          <a:pt x="5600700" y="5842000"/>
                        </a:cubicBezTo>
                        <a:cubicBezTo>
                          <a:pt x="5583917" y="5846795"/>
                          <a:pt x="5566618" y="5849684"/>
                          <a:pt x="5549900" y="5854700"/>
                        </a:cubicBezTo>
                        <a:cubicBezTo>
                          <a:pt x="5504089" y="5868443"/>
                          <a:pt x="5430808" y="5897381"/>
                          <a:pt x="5384800" y="5905500"/>
                        </a:cubicBezTo>
                        <a:cubicBezTo>
                          <a:pt x="5342903" y="5912894"/>
                          <a:pt x="5300133" y="5913967"/>
                          <a:pt x="5257800" y="5918200"/>
                        </a:cubicBezTo>
                        <a:cubicBezTo>
                          <a:pt x="5198533" y="5935133"/>
                          <a:pt x="5140608" y="5957776"/>
                          <a:pt x="5080000" y="5969000"/>
                        </a:cubicBezTo>
                        <a:cubicBezTo>
                          <a:pt x="5025727" y="5979051"/>
                          <a:pt x="4969732" y="5975373"/>
                          <a:pt x="4914900" y="5981700"/>
                        </a:cubicBezTo>
                        <a:cubicBezTo>
                          <a:pt x="4859586" y="5988082"/>
                          <a:pt x="4805434" y="6004814"/>
                          <a:pt x="4749800" y="6007100"/>
                        </a:cubicBezTo>
                        <a:cubicBezTo>
                          <a:pt x="4495979" y="6017531"/>
                          <a:pt x="4241800" y="6015567"/>
                          <a:pt x="3987800" y="6019800"/>
                        </a:cubicBezTo>
                        <a:cubicBezTo>
                          <a:pt x="3941969" y="6027439"/>
                          <a:pt x="3898574" y="6026994"/>
                          <a:pt x="3860800" y="6057900"/>
                        </a:cubicBezTo>
                        <a:cubicBezTo>
                          <a:pt x="3828365" y="6084438"/>
                          <a:pt x="3795146" y="6111931"/>
                          <a:pt x="3771900" y="6146800"/>
                        </a:cubicBezTo>
                        <a:cubicBezTo>
                          <a:pt x="3763433" y="6159500"/>
                          <a:pt x="3757293" y="6174107"/>
                          <a:pt x="3746500" y="6184900"/>
                        </a:cubicBezTo>
                        <a:cubicBezTo>
                          <a:pt x="3742359" y="6189041"/>
                          <a:pt x="3665418" y="6252307"/>
                          <a:pt x="3644900" y="6261100"/>
                        </a:cubicBezTo>
                        <a:cubicBezTo>
                          <a:pt x="3628857" y="6267976"/>
                          <a:pt x="3611033" y="6269567"/>
                          <a:pt x="3594100" y="6273800"/>
                        </a:cubicBezTo>
                        <a:cubicBezTo>
                          <a:pt x="3320134" y="6268321"/>
                          <a:pt x="3061670" y="6275167"/>
                          <a:pt x="2794000" y="6248400"/>
                        </a:cubicBezTo>
                        <a:cubicBezTo>
                          <a:pt x="2764214" y="6245421"/>
                          <a:pt x="2734733" y="6239933"/>
                          <a:pt x="2705100" y="6235700"/>
                        </a:cubicBezTo>
                        <a:cubicBezTo>
                          <a:pt x="2683933" y="6227233"/>
                          <a:pt x="2663717" y="6215829"/>
                          <a:pt x="2641600" y="6210300"/>
                        </a:cubicBezTo>
                        <a:cubicBezTo>
                          <a:pt x="2543120" y="6185680"/>
                          <a:pt x="2484819" y="6202449"/>
                          <a:pt x="2374900" y="6210300"/>
                        </a:cubicBezTo>
                        <a:cubicBezTo>
                          <a:pt x="2357967" y="6218767"/>
                          <a:pt x="2339506" y="6224696"/>
                          <a:pt x="2324100" y="6235700"/>
                        </a:cubicBezTo>
                        <a:cubicBezTo>
                          <a:pt x="2295677" y="6256002"/>
                          <a:pt x="2278567" y="6283153"/>
                          <a:pt x="2260600" y="6311900"/>
                        </a:cubicBezTo>
                        <a:cubicBezTo>
                          <a:pt x="2247517" y="6332832"/>
                          <a:pt x="2238564" y="6356658"/>
                          <a:pt x="2222500" y="6375400"/>
                        </a:cubicBezTo>
                        <a:cubicBezTo>
                          <a:pt x="2212567" y="6386989"/>
                          <a:pt x="2195193" y="6390007"/>
                          <a:pt x="2184400" y="6400800"/>
                        </a:cubicBezTo>
                        <a:cubicBezTo>
                          <a:pt x="2169433" y="6415767"/>
                          <a:pt x="2161903" y="6437297"/>
                          <a:pt x="2146300" y="6451600"/>
                        </a:cubicBezTo>
                        <a:cubicBezTo>
                          <a:pt x="1942067" y="6638814"/>
                          <a:pt x="2099803" y="6500249"/>
                          <a:pt x="1993900" y="6553200"/>
                        </a:cubicBezTo>
                        <a:cubicBezTo>
                          <a:pt x="1980248" y="6560026"/>
                          <a:pt x="1970280" y="6573773"/>
                          <a:pt x="1955800" y="6578600"/>
                        </a:cubicBezTo>
                        <a:cubicBezTo>
                          <a:pt x="1931371" y="6586743"/>
                          <a:pt x="1904935" y="6586694"/>
                          <a:pt x="1879600" y="6591300"/>
                        </a:cubicBezTo>
                        <a:cubicBezTo>
                          <a:pt x="1858362" y="6595161"/>
                          <a:pt x="1837267" y="6599767"/>
                          <a:pt x="1816100" y="6604000"/>
                        </a:cubicBezTo>
                        <a:lnTo>
                          <a:pt x="1079500" y="6578600"/>
                        </a:lnTo>
                        <a:cubicBezTo>
                          <a:pt x="1057939" y="6577573"/>
                          <a:pt x="1037586" y="6565900"/>
                          <a:pt x="1016000" y="6565900"/>
                        </a:cubicBezTo>
                        <a:cubicBezTo>
                          <a:pt x="939682" y="6565900"/>
                          <a:pt x="863600" y="6574367"/>
                          <a:pt x="787400" y="6578600"/>
                        </a:cubicBezTo>
                        <a:cubicBezTo>
                          <a:pt x="759313" y="6606687"/>
                          <a:pt x="746563" y="6624419"/>
                          <a:pt x="711200" y="6642100"/>
                        </a:cubicBezTo>
                        <a:cubicBezTo>
                          <a:pt x="699226" y="6648087"/>
                          <a:pt x="685800" y="6650567"/>
                          <a:pt x="673100" y="6654800"/>
                        </a:cubicBezTo>
                        <a:cubicBezTo>
                          <a:pt x="656167" y="6671733"/>
                          <a:pt x="642607" y="6692908"/>
                          <a:pt x="622300" y="6705600"/>
                        </a:cubicBezTo>
                        <a:cubicBezTo>
                          <a:pt x="607499" y="6714851"/>
                          <a:pt x="587843" y="6712171"/>
                          <a:pt x="571500" y="6718300"/>
                        </a:cubicBezTo>
                        <a:cubicBezTo>
                          <a:pt x="553773" y="6724947"/>
                          <a:pt x="537138" y="6734307"/>
                          <a:pt x="520700" y="6743700"/>
                        </a:cubicBezTo>
                        <a:cubicBezTo>
                          <a:pt x="507448" y="6751273"/>
                          <a:pt x="496252" y="6762274"/>
                          <a:pt x="482600" y="6769100"/>
                        </a:cubicBezTo>
                        <a:cubicBezTo>
                          <a:pt x="470626" y="6775087"/>
                          <a:pt x="456474" y="6775813"/>
                          <a:pt x="444500" y="6781800"/>
                        </a:cubicBezTo>
                        <a:cubicBezTo>
                          <a:pt x="430848" y="6788626"/>
                          <a:pt x="419652" y="6799627"/>
                          <a:pt x="406400" y="6807200"/>
                        </a:cubicBezTo>
                        <a:cubicBezTo>
                          <a:pt x="389962" y="6816593"/>
                          <a:pt x="372150" y="6823406"/>
                          <a:pt x="355600" y="6832600"/>
                        </a:cubicBezTo>
                        <a:cubicBezTo>
                          <a:pt x="334022" y="6844588"/>
                          <a:pt x="313267" y="6858000"/>
                          <a:pt x="292100" y="6870700"/>
                        </a:cubicBezTo>
                        <a:cubicBezTo>
                          <a:pt x="268579" y="6900101"/>
                          <a:pt x="223151" y="6961678"/>
                          <a:pt x="190500" y="6985000"/>
                        </a:cubicBezTo>
                        <a:cubicBezTo>
                          <a:pt x="179607" y="6992781"/>
                          <a:pt x="164705" y="6992427"/>
                          <a:pt x="152400" y="6997700"/>
                        </a:cubicBezTo>
                        <a:cubicBezTo>
                          <a:pt x="134999" y="7005158"/>
                          <a:pt x="101600" y="7023100"/>
                          <a:pt x="101600" y="702310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sitting, table, person, player&#10;&#10;Description automatically generated">
            <a:extLst>
              <a:ext uri="{FF2B5EF4-FFF2-40B4-BE49-F238E27FC236}">
                <a16:creationId xmlns:a16="http://schemas.microsoft.com/office/drawing/2014/main" id="{E7ECE82D-C9DF-407B-91EA-31D36DBC05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455">
            <a:off x="8934959" y="1213176"/>
            <a:ext cx="3074253" cy="5560540"/>
          </a:xfrm>
          <a:prstGeom prst="rect">
            <a:avLst/>
          </a:prstGeom>
        </p:spPr>
      </p:pic>
      <p:pic>
        <p:nvPicPr>
          <p:cNvPr id="14" name="Picture 4" descr="Flag of the United Arab Emirates - Wikipedia">
            <a:extLst>
              <a:ext uri="{FF2B5EF4-FFF2-40B4-BE49-F238E27FC236}">
                <a16:creationId xmlns:a16="http://schemas.microsoft.com/office/drawing/2014/main" id="{A86A00CB-7F1B-4614-BCF4-D63670EBD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3779">
            <a:off x="11485923" y="3337758"/>
            <a:ext cx="363546" cy="18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2629CAEF-FD5F-4E73-BB14-1844F545EA34}"/>
              </a:ext>
            </a:extLst>
          </p:cNvPr>
          <p:cNvSpPr/>
          <p:nvPr/>
        </p:nvSpPr>
        <p:spPr>
          <a:xfrm rot="3512586">
            <a:off x="658671" y="3923435"/>
            <a:ext cx="2495910" cy="3411984"/>
          </a:xfrm>
          <a:custGeom>
            <a:avLst/>
            <a:gdLst>
              <a:gd name="connsiteX0" fmla="*/ 0 w 2495910"/>
              <a:gd name="connsiteY0" fmla="*/ 1705992 h 3411984"/>
              <a:gd name="connsiteX1" fmla="*/ 1247955 w 2495910"/>
              <a:gd name="connsiteY1" fmla="*/ 0 h 3411984"/>
              <a:gd name="connsiteX2" fmla="*/ 2495910 w 2495910"/>
              <a:gd name="connsiteY2" fmla="*/ 1705992 h 3411984"/>
              <a:gd name="connsiteX3" fmla="*/ 1247955 w 2495910"/>
              <a:gd name="connsiteY3" fmla="*/ 3411984 h 3411984"/>
              <a:gd name="connsiteX4" fmla="*/ 0 w 2495910"/>
              <a:gd name="connsiteY4" fmla="*/ 1705992 h 3411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910" h="3411984" fill="none" extrusionOk="0">
                <a:moveTo>
                  <a:pt x="0" y="1705992"/>
                </a:moveTo>
                <a:cubicBezTo>
                  <a:pt x="14964" y="776305"/>
                  <a:pt x="515316" y="-54440"/>
                  <a:pt x="1247955" y="0"/>
                </a:cubicBezTo>
                <a:cubicBezTo>
                  <a:pt x="1808183" y="8100"/>
                  <a:pt x="2455877" y="925577"/>
                  <a:pt x="2495910" y="1705992"/>
                </a:cubicBezTo>
                <a:cubicBezTo>
                  <a:pt x="2496358" y="2514835"/>
                  <a:pt x="1799370" y="3459146"/>
                  <a:pt x="1247955" y="3411984"/>
                </a:cubicBezTo>
                <a:cubicBezTo>
                  <a:pt x="423407" y="3236894"/>
                  <a:pt x="62814" y="2612955"/>
                  <a:pt x="0" y="1705992"/>
                </a:cubicBezTo>
                <a:close/>
              </a:path>
              <a:path w="2495910" h="3411984" stroke="0" extrusionOk="0">
                <a:moveTo>
                  <a:pt x="0" y="1705992"/>
                </a:moveTo>
                <a:cubicBezTo>
                  <a:pt x="-63910" y="645947"/>
                  <a:pt x="643889" y="-37978"/>
                  <a:pt x="1247955" y="0"/>
                </a:cubicBezTo>
                <a:cubicBezTo>
                  <a:pt x="1958975" y="46200"/>
                  <a:pt x="2422318" y="798110"/>
                  <a:pt x="2495910" y="1705992"/>
                </a:cubicBezTo>
                <a:cubicBezTo>
                  <a:pt x="2375875" y="2544022"/>
                  <a:pt x="2071310" y="3362134"/>
                  <a:pt x="1247955" y="3411984"/>
                </a:cubicBezTo>
                <a:cubicBezTo>
                  <a:pt x="491181" y="3341583"/>
                  <a:pt x="114453" y="2734912"/>
                  <a:pt x="0" y="1705992"/>
                </a:cubicBez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noFill/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DF3E45-64FB-4C2B-9FEC-F5EFD0DD2CDA}"/>
              </a:ext>
            </a:extLst>
          </p:cNvPr>
          <p:cNvSpPr/>
          <p:nvPr/>
        </p:nvSpPr>
        <p:spPr>
          <a:xfrm>
            <a:off x="2955234" y="3600673"/>
            <a:ext cx="3844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أصحاب الهمم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B326B3-36FC-41EF-BF9E-F3A0FD1B8397}"/>
              </a:ext>
            </a:extLst>
          </p:cNvPr>
          <p:cNvSpPr txBox="1"/>
          <p:nvPr/>
        </p:nvSpPr>
        <p:spPr>
          <a:xfrm>
            <a:off x="3863233" y="6581001"/>
            <a:ext cx="3495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200" b="1" dirty="0">
                <a:solidFill>
                  <a:schemeClr val="bg1">
                    <a:lumMod val="95000"/>
                  </a:schemeClr>
                </a:solidFill>
              </a:rPr>
              <a:t>لإظهار الإجابة انقر على الصاروخ</a:t>
            </a:r>
            <a:endParaRPr lang="en-US" sz="1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Rectangle: Rounded Corners 1">
            <a:hlinkClick r:id="rId7" action="ppaction://hlinksldjump"/>
            <a:extLst>
              <a:ext uri="{FF2B5EF4-FFF2-40B4-BE49-F238E27FC236}">
                <a16:creationId xmlns:a16="http://schemas.microsoft.com/office/drawing/2014/main" id="{25C6EB76-0B40-49B6-8EFF-211838E373AB}"/>
              </a:ext>
            </a:extLst>
          </p:cNvPr>
          <p:cNvSpPr/>
          <p:nvPr/>
        </p:nvSpPr>
        <p:spPr>
          <a:xfrm>
            <a:off x="3952446" y="6048513"/>
            <a:ext cx="3048000" cy="43088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عُد إلى مسار الفضاء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BDFF91-7495-4B0F-A468-F9DFDB39C330}"/>
              </a:ext>
            </a:extLst>
          </p:cNvPr>
          <p:cNvSpPr txBox="1"/>
          <p:nvPr/>
        </p:nvSpPr>
        <p:spPr>
          <a:xfrm>
            <a:off x="94129" y="1328231"/>
            <a:ext cx="86580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/>
              <a:t>(جمع بسام في مشروعه معلومات عن...) </a:t>
            </a:r>
          </a:p>
          <a:p>
            <a:pPr algn="ctr"/>
            <a:endParaRPr lang="en-US" sz="4400" b="1" dirty="0"/>
          </a:p>
        </p:txBody>
      </p:sp>
      <p:graphicFrame>
        <p:nvGraphicFramePr>
          <p:cNvPr id="15" name="Table 2">
            <a:extLst>
              <a:ext uri="{FF2B5EF4-FFF2-40B4-BE49-F238E27FC236}">
                <a16:creationId xmlns:a16="http://schemas.microsoft.com/office/drawing/2014/main" id="{EBB1C7C6-2131-4B5B-9050-81205C6B38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261524"/>
              </p:ext>
            </p:extLst>
          </p:nvPr>
        </p:nvGraphicFramePr>
        <p:xfrm>
          <a:off x="1220828" y="2441136"/>
          <a:ext cx="7079391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9797">
                  <a:extLst>
                    <a:ext uri="{9D8B030D-6E8A-4147-A177-3AD203B41FA5}">
                      <a16:colId xmlns:a16="http://schemas.microsoft.com/office/drawing/2014/main" val="676374497"/>
                    </a:ext>
                  </a:extLst>
                </a:gridCol>
                <a:gridCol w="2359797">
                  <a:extLst>
                    <a:ext uri="{9D8B030D-6E8A-4147-A177-3AD203B41FA5}">
                      <a16:colId xmlns:a16="http://schemas.microsoft.com/office/drawing/2014/main" val="3000768623"/>
                    </a:ext>
                  </a:extLst>
                </a:gridCol>
                <a:gridCol w="2359797">
                  <a:extLst>
                    <a:ext uri="{9D8B030D-6E8A-4147-A177-3AD203B41FA5}">
                      <a16:colId xmlns:a16="http://schemas.microsoft.com/office/drawing/2014/main" val="36166448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ar-AE" sz="3200" dirty="0"/>
                        <a:t>أهل الصحراء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AE" sz="3200" dirty="0"/>
                        <a:t>أصحاب الهمم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AE" sz="3200" dirty="0"/>
                        <a:t>الأطفال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9986165"/>
                  </a:ext>
                </a:extLst>
              </a:tr>
            </a:tbl>
          </a:graphicData>
        </a:graphic>
      </p:graphicFrame>
      <p:pic>
        <p:nvPicPr>
          <p:cNvPr id="16" name="Picture 2" descr="اختيار هزاع المنصوري لمهمة الانطلاق إلى محطة الفضاء الدولية - عبر الإمارات  - أخبار وتقارير - البيان">
            <a:extLst>
              <a:ext uri="{FF2B5EF4-FFF2-40B4-BE49-F238E27FC236}">
                <a16:creationId xmlns:a16="http://schemas.microsoft.com/office/drawing/2014/main" id="{5845463B-EC65-4BDD-B779-2A84263A61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alphaModFix amt="72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56" b="89971" l="10000" r="91094">
                        <a14:foregroundMark x1="46406" y1="66888" x2="51953" y2="69322"/>
                        <a14:foregroundMark x1="42656" y1="71018" x2="51250" y2="73451"/>
                        <a14:foregroundMark x1="91094" y1="74558" x2="90859" y2="81932"/>
                        <a14:backgroundMark x1="49141" y1="57227" x2="57031" y2="62906"/>
                        <a14:backgroundMark x1="76641" y1="57153" x2="64063" y2="63127"/>
                        <a14:backgroundMark x1="48047" y1="59513" x2="52422" y2="60324"/>
                        <a14:backgroundMark x1="71875" y1="58923" x2="82344" y2="57817"/>
                        <a14:backgroundMark x1="56172" y1="53540" x2="57813" y2="55015"/>
                        <a14:backgroundMark x1="75625" y1="53171" x2="73828" y2="55605"/>
                        <a14:backgroundMark x1="74531" y1="51327" x2="68438" y2="55310"/>
                        <a14:backgroundMark x1="76641" y1="54204" x2="77813" y2="54572"/>
                        <a14:backgroundMark x1="55937" y1="51622" x2="55937" y2="51622"/>
                        <a14:backgroundMark x1="71016" y1="54425" x2="74844" y2="54425"/>
                        <a14:backgroundMark x1="72422" y1="53835" x2="74219" y2="54056"/>
                        <a14:backgroundMark x1="58125" y1="54720" x2="58594" y2="54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20" t="22391" r="19590" b="45154"/>
          <a:stretch/>
        </p:blipFill>
        <p:spPr bwMode="auto">
          <a:xfrm rot="380751">
            <a:off x="9773624" y="1409483"/>
            <a:ext cx="1831533" cy="110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02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8870FCB-DEE9-4A95-9D6C-8BB1267C00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62"/>
          <a:stretch/>
        </p:blipFill>
        <p:spPr>
          <a:xfrm>
            <a:off x="5966085" y="0"/>
            <a:ext cx="6225915" cy="68704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FFAFB0-D3A1-4618-848A-C4380107D4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62" r="1386"/>
          <a:stretch/>
        </p:blipFill>
        <p:spPr>
          <a:xfrm>
            <a:off x="0" y="0"/>
            <a:ext cx="5966085" cy="6870437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8BA954E-1BED-4D31-A793-ECD8C5E89BEC}"/>
              </a:ext>
            </a:extLst>
          </p:cNvPr>
          <p:cNvSpPr/>
          <p:nvPr/>
        </p:nvSpPr>
        <p:spPr>
          <a:xfrm>
            <a:off x="-190500" y="-203200"/>
            <a:ext cx="11333893" cy="7487998"/>
          </a:xfrm>
          <a:custGeom>
            <a:avLst/>
            <a:gdLst>
              <a:gd name="connsiteX0" fmla="*/ 0 w 11333893"/>
              <a:gd name="connsiteY0" fmla="*/ 243732 h 7487998"/>
              <a:gd name="connsiteX1" fmla="*/ 145465 w 11333893"/>
              <a:gd name="connsiteY1" fmla="*/ 162488 h 7487998"/>
              <a:gd name="connsiteX2" fmla="*/ 203652 w 11333893"/>
              <a:gd name="connsiteY2" fmla="*/ 148947 h 7487998"/>
              <a:gd name="connsiteX3" fmla="*/ 320024 w 11333893"/>
              <a:gd name="connsiteY3" fmla="*/ 94784 h 7487998"/>
              <a:gd name="connsiteX4" fmla="*/ 421851 w 11333893"/>
              <a:gd name="connsiteY4" fmla="*/ 67703 h 7487998"/>
              <a:gd name="connsiteX5" fmla="*/ 509130 w 11333893"/>
              <a:gd name="connsiteY5" fmla="*/ 27081 h 7487998"/>
              <a:gd name="connsiteX6" fmla="*/ 727329 w 11333893"/>
              <a:gd name="connsiteY6" fmla="*/ 0 h 7487998"/>
              <a:gd name="connsiteX7" fmla="*/ 1483752 w 11333893"/>
              <a:gd name="connsiteY7" fmla="*/ 27081 h 7487998"/>
              <a:gd name="connsiteX8" fmla="*/ 1585578 w 11333893"/>
              <a:gd name="connsiteY8" fmla="*/ 54162 h 7487998"/>
              <a:gd name="connsiteX9" fmla="*/ 1672857 w 11333893"/>
              <a:gd name="connsiteY9" fmla="*/ 67703 h 7487998"/>
              <a:gd name="connsiteX10" fmla="*/ 1847416 w 11333893"/>
              <a:gd name="connsiteY10" fmla="*/ 121866 h 7487998"/>
              <a:gd name="connsiteX11" fmla="*/ 1949243 w 11333893"/>
              <a:gd name="connsiteY11" fmla="*/ 189569 h 7487998"/>
              <a:gd name="connsiteX12" fmla="*/ 2167441 w 11333893"/>
              <a:gd name="connsiteY12" fmla="*/ 257272 h 7487998"/>
              <a:gd name="connsiteX13" fmla="*/ 2298361 w 11333893"/>
              <a:gd name="connsiteY13" fmla="*/ 311435 h 7487998"/>
              <a:gd name="connsiteX14" fmla="*/ 2400187 w 11333893"/>
              <a:gd name="connsiteY14" fmla="*/ 338517 h 7487998"/>
              <a:gd name="connsiteX15" fmla="*/ 2545653 w 11333893"/>
              <a:gd name="connsiteY15" fmla="*/ 392679 h 7487998"/>
              <a:gd name="connsiteX16" fmla="*/ 2822038 w 11333893"/>
              <a:gd name="connsiteY16" fmla="*/ 473923 h 7487998"/>
              <a:gd name="connsiteX17" fmla="*/ 3098423 w 11333893"/>
              <a:gd name="connsiteY17" fmla="*/ 541627 h 7487998"/>
              <a:gd name="connsiteX18" fmla="*/ 3403902 w 11333893"/>
              <a:gd name="connsiteY18" fmla="*/ 663493 h 7487998"/>
              <a:gd name="connsiteX19" fmla="*/ 3462088 w 11333893"/>
              <a:gd name="connsiteY19" fmla="*/ 704115 h 7487998"/>
              <a:gd name="connsiteX20" fmla="*/ 3898486 w 11333893"/>
              <a:gd name="connsiteY20" fmla="*/ 839522 h 7487998"/>
              <a:gd name="connsiteX21" fmla="*/ 3956672 w 11333893"/>
              <a:gd name="connsiteY21" fmla="*/ 907225 h 7487998"/>
              <a:gd name="connsiteX22" fmla="*/ 4073045 w 11333893"/>
              <a:gd name="connsiteY22" fmla="*/ 961388 h 7487998"/>
              <a:gd name="connsiteX23" fmla="*/ 4160324 w 11333893"/>
              <a:gd name="connsiteY23" fmla="*/ 1015551 h 7487998"/>
              <a:gd name="connsiteX24" fmla="*/ 4276697 w 11333893"/>
              <a:gd name="connsiteY24" fmla="*/ 1096795 h 7487998"/>
              <a:gd name="connsiteX25" fmla="*/ 4407616 w 11333893"/>
              <a:gd name="connsiteY25" fmla="*/ 1137417 h 7487998"/>
              <a:gd name="connsiteX26" fmla="*/ 4509442 w 11333893"/>
              <a:gd name="connsiteY26" fmla="*/ 1178039 h 7487998"/>
              <a:gd name="connsiteX27" fmla="*/ 4596722 w 11333893"/>
              <a:gd name="connsiteY27" fmla="*/ 1232202 h 7487998"/>
              <a:gd name="connsiteX28" fmla="*/ 4829467 w 11333893"/>
              <a:gd name="connsiteY28" fmla="*/ 1326986 h 7487998"/>
              <a:gd name="connsiteX29" fmla="*/ 4902200 w 11333893"/>
              <a:gd name="connsiteY29" fmla="*/ 1354068 h 7487998"/>
              <a:gd name="connsiteX30" fmla="*/ 4989480 w 11333893"/>
              <a:gd name="connsiteY30" fmla="*/ 1381149 h 7487998"/>
              <a:gd name="connsiteX31" fmla="*/ 5236772 w 11333893"/>
              <a:gd name="connsiteY31" fmla="*/ 1448853 h 7487998"/>
              <a:gd name="connsiteX32" fmla="*/ 5425878 w 11333893"/>
              <a:gd name="connsiteY32" fmla="*/ 1503015 h 7487998"/>
              <a:gd name="connsiteX33" fmla="*/ 5731356 w 11333893"/>
              <a:gd name="connsiteY33" fmla="*/ 1584259 h 7487998"/>
              <a:gd name="connsiteX34" fmla="*/ 6051381 w 11333893"/>
              <a:gd name="connsiteY34" fmla="*/ 1611341 h 7487998"/>
              <a:gd name="connsiteX35" fmla="*/ 6327766 w 11333893"/>
              <a:gd name="connsiteY35" fmla="*/ 1597800 h 7487998"/>
              <a:gd name="connsiteX36" fmla="*/ 6400499 w 11333893"/>
              <a:gd name="connsiteY36" fmla="*/ 1570719 h 7487998"/>
              <a:gd name="connsiteX37" fmla="*/ 6560512 w 11333893"/>
              <a:gd name="connsiteY37" fmla="*/ 1543637 h 7487998"/>
              <a:gd name="connsiteX38" fmla="*/ 6691431 w 11333893"/>
              <a:gd name="connsiteY38" fmla="*/ 1489475 h 7487998"/>
              <a:gd name="connsiteX39" fmla="*/ 6735071 w 11333893"/>
              <a:gd name="connsiteY39" fmla="*/ 1462393 h 7487998"/>
              <a:gd name="connsiteX40" fmla="*/ 6865990 w 11333893"/>
              <a:gd name="connsiteY40" fmla="*/ 1448853 h 7487998"/>
              <a:gd name="connsiteX41" fmla="*/ 6982363 w 11333893"/>
              <a:gd name="connsiteY41" fmla="*/ 1435312 h 7487998"/>
              <a:gd name="connsiteX42" fmla="*/ 7418760 w 11333893"/>
              <a:gd name="connsiteY42" fmla="*/ 1462393 h 7487998"/>
              <a:gd name="connsiteX43" fmla="*/ 7491493 w 11333893"/>
              <a:gd name="connsiteY43" fmla="*/ 1475934 h 7487998"/>
              <a:gd name="connsiteX44" fmla="*/ 7666052 w 11333893"/>
              <a:gd name="connsiteY44" fmla="*/ 1543637 h 7487998"/>
              <a:gd name="connsiteX45" fmla="*/ 7724239 w 11333893"/>
              <a:gd name="connsiteY45" fmla="*/ 1584259 h 7487998"/>
              <a:gd name="connsiteX46" fmla="*/ 7782425 w 11333893"/>
              <a:gd name="connsiteY46" fmla="*/ 1597800 h 7487998"/>
              <a:gd name="connsiteX47" fmla="*/ 7855158 w 11333893"/>
              <a:gd name="connsiteY47" fmla="*/ 1624882 h 7487998"/>
              <a:gd name="connsiteX48" fmla="*/ 7898798 w 11333893"/>
              <a:gd name="connsiteY48" fmla="*/ 1665504 h 7487998"/>
              <a:gd name="connsiteX49" fmla="*/ 8015170 w 11333893"/>
              <a:gd name="connsiteY49" fmla="*/ 1719666 h 7487998"/>
              <a:gd name="connsiteX50" fmla="*/ 8160636 w 11333893"/>
              <a:gd name="connsiteY50" fmla="*/ 1800910 h 7487998"/>
              <a:gd name="connsiteX51" fmla="*/ 8218823 w 11333893"/>
              <a:gd name="connsiteY51" fmla="*/ 1841532 h 7487998"/>
              <a:gd name="connsiteX52" fmla="*/ 8291556 w 11333893"/>
              <a:gd name="connsiteY52" fmla="*/ 1882155 h 7487998"/>
              <a:gd name="connsiteX53" fmla="*/ 8495208 w 11333893"/>
              <a:gd name="connsiteY53" fmla="*/ 2017561 h 7487998"/>
              <a:gd name="connsiteX54" fmla="*/ 8597034 w 11333893"/>
              <a:gd name="connsiteY54" fmla="*/ 2058183 h 7487998"/>
              <a:gd name="connsiteX55" fmla="*/ 8684314 w 11333893"/>
              <a:gd name="connsiteY55" fmla="*/ 2125887 h 7487998"/>
              <a:gd name="connsiteX56" fmla="*/ 8815233 w 11333893"/>
              <a:gd name="connsiteY56" fmla="*/ 2193590 h 7487998"/>
              <a:gd name="connsiteX57" fmla="*/ 8975245 w 11333893"/>
              <a:gd name="connsiteY57" fmla="*/ 2274834 h 7487998"/>
              <a:gd name="connsiteX58" fmla="*/ 9091618 w 11333893"/>
              <a:gd name="connsiteY58" fmla="*/ 2328997 h 7487998"/>
              <a:gd name="connsiteX59" fmla="*/ 9135258 w 11333893"/>
              <a:gd name="connsiteY59" fmla="*/ 2369619 h 7487998"/>
              <a:gd name="connsiteX60" fmla="*/ 9237084 w 11333893"/>
              <a:gd name="connsiteY60" fmla="*/ 2396700 h 7487998"/>
              <a:gd name="connsiteX61" fmla="*/ 9353457 w 11333893"/>
              <a:gd name="connsiteY61" fmla="*/ 2423782 h 7487998"/>
              <a:gd name="connsiteX62" fmla="*/ 9411643 w 11333893"/>
              <a:gd name="connsiteY62" fmla="*/ 2437323 h 7487998"/>
              <a:gd name="connsiteX63" fmla="*/ 9528016 w 11333893"/>
              <a:gd name="connsiteY63" fmla="*/ 2450863 h 7487998"/>
              <a:gd name="connsiteX64" fmla="*/ 9571656 w 11333893"/>
              <a:gd name="connsiteY64" fmla="*/ 2477945 h 7487998"/>
              <a:gd name="connsiteX65" fmla="*/ 9615295 w 11333893"/>
              <a:gd name="connsiteY65" fmla="*/ 2491485 h 7487998"/>
              <a:gd name="connsiteX66" fmla="*/ 9644389 w 11333893"/>
              <a:gd name="connsiteY66" fmla="*/ 2545648 h 7487998"/>
              <a:gd name="connsiteX67" fmla="*/ 9658935 w 11333893"/>
              <a:gd name="connsiteY67" fmla="*/ 2613351 h 7487998"/>
              <a:gd name="connsiteX68" fmla="*/ 9833494 w 11333893"/>
              <a:gd name="connsiteY68" fmla="*/ 2816462 h 7487998"/>
              <a:gd name="connsiteX69" fmla="*/ 9891681 w 11333893"/>
              <a:gd name="connsiteY69" fmla="*/ 2884165 h 7487998"/>
              <a:gd name="connsiteX70" fmla="*/ 9949867 w 11333893"/>
              <a:gd name="connsiteY70" fmla="*/ 2951869 h 7487998"/>
              <a:gd name="connsiteX71" fmla="*/ 9964414 w 11333893"/>
              <a:gd name="connsiteY71" fmla="*/ 3019572 h 7487998"/>
              <a:gd name="connsiteX72" fmla="*/ 9993507 w 11333893"/>
              <a:gd name="connsiteY72" fmla="*/ 3060194 h 7487998"/>
              <a:gd name="connsiteX73" fmla="*/ 10008053 w 11333893"/>
              <a:gd name="connsiteY73" fmla="*/ 3100816 h 7487998"/>
              <a:gd name="connsiteX74" fmla="*/ 10037146 w 11333893"/>
              <a:gd name="connsiteY74" fmla="*/ 3141438 h 7487998"/>
              <a:gd name="connsiteX75" fmla="*/ 10124426 w 11333893"/>
              <a:gd name="connsiteY75" fmla="*/ 3276845 h 7487998"/>
              <a:gd name="connsiteX76" fmla="*/ 10182612 w 11333893"/>
              <a:gd name="connsiteY76" fmla="*/ 3358089 h 7487998"/>
              <a:gd name="connsiteX77" fmla="*/ 10240799 w 11333893"/>
              <a:gd name="connsiteY77" fmla="*/ 3452874 h 7487998"/>
              <a:gd name="connsiteX78" fmla="*/ 10269892 w 11333893"/>
              <a:gd name="connsiteY78" fmla="*/ 3507037 h 7487998"/>
              <a:gd name="connsiteX79" fmla="*/ 10371718 w 11333893"/>
              <a:gd name="connsiteY79" fmla="*/ 3601821 h 7487998"/>
              <a:gd name="connsiteX80" fmla="*/ 10400811 w 11333893"/>
              <a:gd name="connsiteY80" fmla="*/ 3642443 h 7487998"/>
              <a:gd name="connsiteX81" fmla="*/ 10502637 w 11333893"/>
              <a:gd name="connsiteY81" fmla="*/ 3696606 h 7487998"/>
              <a:gd name="connsiteX82" fmla="*/ 10575370 w 11333893"/>
              <a:gd name="connsiteY82" fmla="*/ 3750769 h 7487998"/>
              <a:gd name="connsiteX83" fmla="*/ 10633557 w 11333893"/>
              <a:gd name="connsiteY83" fmla="*/ 3764310 h 7487998"/>
              <a:gd name="connsiteX84" fmla="*/ 10779023 w 11333893"/>
              <a:gd name="connsiteY84" fmla="*/ 3804932 h 7487998"/>
              <a:gd name="connsiteX85" fmla="*/ 10822662 w 11333893"/>
              <a:gd name="connsiteY85" fmla="*/ 3940338 h 7487998"/>
              <a:gd name="connsiteX86" fmla="*/ 10924488 w 11333893"/>
              <a:gd name="connsiteY86" fmla="*/ 4021583 h 7487998"/>
              <a:gd name="connsiteX87" fmla="*/ 11011768 w 11333893"/>
              <a:gd name="connsiteY87" fmla="*/ 4143449 h 7487998"/>
              <a:gd name="connsiteX88" fmla="*/ 11084501 w 11333893"/>
              <a:gd name="connsiteY88" fmla="*/ 4197611 h 7487998"/>
              <a:gd name="connsiteX89" fmla="*/ 11229967 w 11333893"/>
              <a:gd name="connsiteY89" fmla="*/ 4292396 h 7487998"/>
              <a:gd name="connsiteX90" fmla="*/ 11273607 w 11333893"/>
              <a:gd name="connsiteY90" fmla="*/ 4319478 h 7487998"/>
              <a:gd name="connsiteX91" fmla="*/ 11317246 w 11333893"/>
              <a:gd name="connsiteY91" fmla="*/ 4333018 h 7487998"/>
              <a:gd name="connsiteX92" fmla="*/ 11215420 w 11333893"/>
              <a:gd name="connsiteY92" fmla="*/ 4468425 h 7487998"/>
              <a:gd name="connsiteX93" fmla="*/ 10939035 w 11333893"/>
              <a:gd name="connsiteY93" fmla="*/ 4590291 h 7487998"/>
              <a:gd name="connsiteX94" fmla="*/ 10662650 w 11333893"/>
              <a:gd name="connsiteY94" fmla="*/ 4752779 h 7487998"/>
              <a:gd name="connsiteX95" fmla="*/ 10575370 w 11333893"/>
              <a:gd name="connsiteY95" fmla="*/ 4793401 h 7487998"/>
              <a:gd name="connsiteX96" fmla="*/ 10429904 w 11333893"/>
              <a:gd name="connsiteY96" fmla="*/ 4847564 h 7487998"/>
              <a:gd name="connsiteX97" fmla="*/ 10284439 w 11333893"/>
              <a:gd name="connsiteY97" fmla="*/ 4969430 h 7487998"/>
              <a:gd name="connsiteX98" fmla="*/ 10211706 w 11333893"/>
              <a:gd name="connsiteY98" fmla="*/ 5010052 h 7487998"/>
              <a:gd name="connsiteX99" fmla="*/ 10066240 w 11333893"/>
              <a:gd name="connsiteY99" fmla="*/ 5118378 h 7487998"/>
              <a:gd name="connsiteX100" fmla="*/ 9978960 w 11333893"/>
              <a:gd name="connsiteY100" fmla="*/ 5199622 h 7487998"/>
              <a:gd name="connsiteX101" fmla="*/ 9862587 w 11333893"/>
              <a:gd name="connsiteY101" fmla="*/ 5294407 h 7487998"/>
              <a:gd name="connsiteX102" fmla="*/ 9760761 w 11333893"/>
              <a:gd name="connsiteY102" fmla="*/ 5389192 h 7487998"/>
              <a:gd name="connsiteX103" fmla="*/ 9688028 w 11333893"/>
              <a:gd name="connsiteY103" fmla="*/ 5429814 h 7487998"/>
              <a:gd name="connsiteX104" fmla="*/ 9615295 w 11333893"/>
              <a:gd name="connsiteY104" fmla="*/ 5497517 h 7487998"/>
              <a:gd name="connsiteX105" fmla="*/ 9440736 w 11333893"/>
              <a:gd name="connsiteY105" fmla="*/ 5632924 h 7487998"/>
              <a:gd name="connsiteX106" fmla="*/ 9309817 w 11333893"/>
              <a:gd name="connsiteY106" fmla="*/ 5795412 h 7487998"/>
              <a:gd name="connsiteX107" fmla="*/ 9207991 w 11333893"/>
              <a:gd name="connsiteY107" fmla="*/ 5863115 h 7487998"/>
              <a:gd name="connsiteX108" fmla="*/ 8873419 w 11333893"/>
              <a:gd name="connsiteY108" fmla="*/ 5984982 h 7487998"/>
              <a:gd name="connsiteX109" fmla="*/ 8393382 w 11333893"/>
              <a:gd name="connsiteY109" fmla="*/ 5944360 h 7487998"/>
              <a:gd name="connsiteX110" fmla="*/ 8160636 w 11333893"/>
              <a:gd name="connsiteY110" fmla="*/ 5890197 h 7487998"/>
              <a:gd name="connsiteX111" fmla="*/ 7942438 w 11333893"/>
              <a:gd name="connsiteY111" fmla="*/ 5863115 h 7487998"/>
              <a:gd name="connsiteX112" fmla="*/ 7651506 w 11333893"/>
              <a:gd name="connsiteY112" fmla="*/ 5781871 h 7487998"/>
              <a:gd name="connsiteX113" fmla="*/ 7200561 w 11333893"/>
              <a:gd name="connsiteY113" fmla="*/ 5808953 h 7487998"/>
              <a:gd name="connsiteX114" fmla="*/ 7026002 w 11333893"/>
              <a:gd name="connsiteY114" fmla="*/ 5903738 h 7487998"/>
              <a:gd name="connsiteX115" fmla="*/ 6967816 w 11333893"/>
              <a:gd name="connsiteY115" fmla="*/ 5930819 h 7487998"/>
              <a:gd name="connsiteX116" fmla="*/ 6880536 w 11333893"/>
              <a:gd name="connsiteY116" fmla="*/ 5984982 h 7487998"/>
              <a:gd name="connsiteX117" fmla="*/ 6822350 w 11333893"/>
              <a:gd name="connsiteY117" fmla="*/ 6012063 h 7487998"/>
              <a:gd name="connsiteX118" fmla="*/ 6720524 w 11333893"/>
              <a:gd name="connsiteY118" fmla="*/ 6066226 h 7487998"/>
              <a:gd name="connsiteX119" fmla="*/ 6618698 w 11333893"/>
              <a:gd name="connsiteY119" fmla="*/ 6161011 h 7487998"/>
              <a:gd name="connsiteX120" fmla="*/ 6531418 w 11333893"/>
              <a:gd name="connsiteY120" fmla="*/ 6188092 h 7487998"/>
              <a:gd name="connsiteX121" fmla="*/ 6415046 w 11333893"/>
              <a:gd name="connsiteY121" fmla="*/ 6228714 h 7487998"/>
              <a:gd name="connsiteX122" fmla="*/ 6356859 w 11333893"/>
              <a:gd name="connsiteY122" fmla="*/ 6242255 h 7487998"/>
              <a:gd name="connsiteX123" fmla="*/ 6167754 w 11333893"/>
              <a:gd name="connsiteY123" fmla="*/ 6296417 h 7487998"/>
              <a:gd name="connsiteX124" fmla="*/ 6022288 w 11333893"/>
              <a:gd name="connsiteY124" fmla="*/ 6309958 h 7487998"/>
              <a:gd name="connsiteX125" fmla="*/ 5818635 w 11333893"/>
              <a:gd name="connsiteY125" fmla="*/ 6364121 h 7487998"/>
              <a:gd name="connsiteX126" fmla="*/ 5629530 w 11333893"/>
              <a:gd name="connsiteY126" fmla="*/ 6377661 h 7487998"/>
              <a:gd name="connsiteX127" fmla="*/ 5440424 w 11333893"/>
              <a:gd name="connsiteY127" fmla="*/ 6404743 h 7487998"/>
              <a:gd name="connsiteX128" fmla="*/ 4567629 w 11333893"/>
              <a:gd name="connsiteY128" fmla="*/ 6418283 h 7487998"/>
              <a:gd name="connsiteX129" fmla="*/ 4422163 w 11333893"/>
              <a:gd name="connsiteY129" fmla="*/ 6458906 h 7487998"/>
              <a:gd name="connsiteX130" fmla="*/ 4320337 w 11333893"/>
              <a:gd name="connsiteY130" fmla="*/ 6553690 h 7487998"/>
              <a:gd name="connsiteX131" fmla="*/ 4291244 w 11333893"/>
              <a:gd name="connsiteY131" fmla="*/ 6594312 h 7487998"/>
              <a:gd name="connsiteX132" fmla="*/ 4174871 w 11333893"/>
              <a:gd name="connsiteY132" fmla="*/ 6675556 h 7487998"/>
              <a:gd name="connsiteX133" fmla="*/ 4116684 w 11333893"/>
              <a:gd name="connsiteY133" fmla="*/ 6689097 h 7487998"/>
              <a:gd name="connsiteX134" fmla="*/ 3200249 w 11333893"/>
              <a:gd name="connsiteY134" fmla="*/ 6662016 h 7487998"/>
              <a:gd name="connsiteX135" fmla="*/ 3098423 w 11333893"/>
              <a:gd name="connsiteY135" fmla="*/ 6648475 h 7487998"/>
              <a:gd name="connsiteX136" fmla="*/ 3025690 w 11333893"/>
              <a:gd name="connsiteY136" fmla="*/ 6621394 h 7487998"/>
              <a:gd name="connsiteX137" fmla="*/ 2720212 w 11333893"/>
              <a:gd name="connsiteY137" fmla="*/ 6621394 h 7487998"/>
              <a:gd name="connsiteX138" fmla="*/ 2662025 w 11333893"/>
              <a:gd name="connsiteY138" fmla="*/ 6648475 h 7487998"/>
              <a:gd name="connsiteX139" fmla="*/ 2589292 w 11333893"/>
              <a:gd name="connsiteY139" fmla="*/ 6729719 h 7487998"/>
              <a:gd name="connsiteX140" fmla="*/ 2545653 w 11333893"/>
              <a:gd name="connsiteY140" fmla="*/ 6797423 h 7487998"/>
              <a:gd name="connsiteX141" fmla="*/ 2502013 w 11333893"/>
              <a:gd name="connsiteY141" fmla="*/ 6824504 h 7487998"/>
              <a:gd name="connsiteX142" fmla="*/ 2458373 w 11333893"/>
              <a:gd name="connsiteY142" fmla="*/ 6878667 h 7487998"/>
              <a:gd name="connsiteX143" fmla="*/ 2283814 w 11333893"/>
              <a:gd name="connsiteY143" fmla="*/ 6986992 h 7487998"/>
              <a:gd name="connsiteX144" fmla="*/ 2240174 w 11333893"/>
              <a:gd name="connsiteY144" fmla="*/ 7014074 h 7487998"/>
              <a:gd name="connsiteX145" fmla="*/ 2152895 w 11333893"/>
              <a:gd name="connsiteY145" fmla="*/ 7027614 h 7487998"/>
              <a:gd name="connsiteX146" fmla="*/ 2080162 w 11333893"/>
              <a:gd name="connsiteY146" fmla="*/ 7041155 h 7487998"/>
              <a:gd name="connsiteX147" fmla="*/ 1666748 w 11333893"/>
              <a:gd name="connsiteY147" fmla="*/ 7027885 h 7487998"/>
              <a:gd name="connsiteX148" fmla="*/ 1236460 w 11333893"/>
              <a:gd name="connsiteY148" fmla="*/ 7014074 h 7487998"/>
              <a:gd name="connsiteX149" fmla="*/ 1163727 w 11333893"/>
              <a:gd name="connsiteY149" fmla="*/ 7000533 h 7487998"/>
              <a:gd name="connsiteX150" fmla="*/ 901888 w 11333893"/>
              <a:gd name="connsiteY150" fmla="*/ 7014074 h 7487998"/>
              <a:gd name="connsiteX151" fmla="*/ 814609 w 11333893"/>
              <a:gd name="connsiteY151" fmla="*/ 7081777 h 7487998"/>
              <a:gd name="connsiteX152" fmla="*/ 770969 w 11333893"/>
              <a:gd name="connsiteY152" fmla="*/ 7095318 h 7487998"/>
              <a:gd name="connsiteX153" fmla="*/ 712782 w 11333893"/>
              <a:gd name="connsiteY153" fmla="*/ 7149480 h 7487998"/>
              <a:gd name="connsiteX154" fmla="*/ 654596 w 11333893"/>
              <a:gd name="connsiteY154" fmla="*/ 7163021 h 7487998"/>
              <a:gd name="connsiteX155" fmla="*/ 596410 w 11333893"/>
              <a:gd name="connsiteY155" fmla="*/ 7190102 h 7487998"/>
              <a:gd name="connsiteX156" fmla="*/ 552770 w 11333893"/>
              <a:gd name="connsiteY156" fmla="*/ 7217184 h 7487998"/>
              <a:gd name="connsiteX157" fmla="*/ 509130 w 11333893"/>
              <a:gd name="connsiteY157" fmla="*/ 7230725 h 7487998"/>
              <a:gd name="connsiteX158" fmla="*/ 465490 w 11333893"/>
              <a:gd name="connsiteY158" fmla="*/ 7257806 h 7487998"/>
              <a:gd name="connsiteX159" fmla="*/ 407304 w 11333893"/>
              <a:gd name="connsiteY159" fmla="*/ 7284887 h 7487998"/>
              <a:gd name="connsiteX160" fmla="*/ 334571 w 11333893"/>
              <a:gd name="connsiteY160" fmla="*/ 7325509 h 7487998"/>
              <a:gd name="connsiteX161" fmla="*/ 218198 w 11333893"/>
              <a:gd name="connsiteY161" fmla="*/ 7447375 h 7487998"/>
              <a:gd name="connsiteX162" fmla="*/ 174559 w 11333893"/>
              <a:gd name="connsiteY162" fmla="*/ 7460916 h 7487998"/>
              <a:gd name="connsiteX163" fmla="*/ 116372 w 11333893"/>
              <a:gd name="connsiteY163" fmla="*/ 7487997 h 748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11333893" h="7487998" fill="none" extrusionOk="0">
                <a:moveTo>
                  <a:pt x="0" y="243732"/>
                </a:moveTo>
                <a:cubicBezTo>
                  <a:pt x="233872" y="205909"/>
                  <a:pt x="-70400" y="289009"/>
                  <a:pt x="145465" y="162488"/>
                </a:cubicBezTo>
                <a:cubicBezTo>
                  <a:pt x="162663" y="148547"/>
                  <a:pt x="180572" y="154596"/>
                  <a:pt x="203652" y="148947"/>
                </a:cubicBezTo>
                <a:cubicBezTo>
                  <a:pt x="243544" y="140835"/>
                  <a:pt x="281851" y="108355"/>
                  <a:pt x="320024" y="94784"/>
                </a:cubicBezTo>
                <a:cubicBezTo>
                  <a:pt x="355701" y="89266"/>
                  <a:pt x="391141" y="76970"/>
                  <a:pt x="421851" y="67703"/>
                </a:cubicBezTo>
                <a:cubicBezTo>
                  <a:pt x="455520" y="58753"/>
                  <a:pt x="477183" y="36181"/>
                  <a:pt x="509130" y="27081"/>
                </a:cubicBezTo>
                <a:cubicBezTo>
                  <a:pt x="573364" y="4054"/>
                  <a:pt x="642743" y="-2065"/>
                  <a:pt x="727329" y="0"/>
                </a:cubicBezTo>
                <a:cubicBezTo>
                  <a:pt x="981355" y="62775"/>
                  <a:pt x="1235717" y="21595"/>
                  <a:pt x="1483752" y="27081"/>
                </a:cubicBezTo>
                <a:cubicBezTo>
                  <a:pt x="1521471" y="34581"/>
                  <a:pt x="1553065" y="46652"/>
                  <a:pt x="1585578" y="54162"/>
                </a:cubicBezTo>
                <a:cubicBezTo>
                  <a:pt x="1612077" y="63586"/>
                  <a:pt x="1645694" y="61267"/>
                  <a:pt x="1672857" y="67703"/>
                </a:cubicBezTo>
                <a:cubicBezTo>
                  <a:pt x="1957707" y="215553"/>
                  <a:pt x="1435568" y="-4196"/>
                  <a:pt x="1847416" y="121866"/>
                </a:cubicBezTo>
                <a:cubicBezTo>
                  <a:pt x="1890497" y="145766"/>
                  <a:pt x="1908955" y="174318"/>
                  <a:pt x="1949243" y="189569"/>
                </a:cubicBezTo>
                <a:cubicBezTo>
                  <a:pt x="2047827" y="239540"/>
                  <a:pt x="2076041" y="222782"/>
                  <a:pt x="2167441" y="257272"/>
                </a:cubicBezTo>
                <a:cubicBezTo>
                  <a:pt x="2206782" y="277859"/>
                  <a:pt x="2261658" y="300082"/>
                  <a:pt x="2298361" y="311435"/>
                </a:cubicBezTo>
                <a:cubicBezTo>
                  <a:pt x="2333021" y="320244"/>
                  <a:pt x="2368519" y="333252"/>
                  <a:pt x="2400187" y="338517"/>
                </a:cubicBezTo>
                <a:cubicBezTo>
                  <a:pt x="2453918" y="361958"/>
                  <a:pt x="2501068" y="369631"/>
                  <a:pt x="2545653" y="392679"/>
                </a:cubicBezTo>
                <a:cubicBezTo>
                  <a:pt x="2633316" y="398988"/>
                  <a:pt x="2736587" y="440570"/>
                  <a:pt x="2822038" y="473923"/>
                </a:cubicBezTo>
                <a:cubicBezTo>
                  <a:pt x="3060052" y="543139"/>
                  <a:pt x="2887292" y="500020"/>
                  <a:pt x="3098423" y="541627"/>
                </a:cubicBezTo>
                <a:cubicBezTo>
                  <a:pt x="3247897" y="589707"/>
                  <a:pt x="3276776" y="604020"/>
                  <a:pt x="3403902" y="663493"/>
                </a:cubicBezTo>
                <a:cubicBezTo>
                  <a:pt x="3425796" y="676341"/>
                  <a:pt x="3440797" y="695193"/>
                  <a:pt x="3462088" y="704115"/>
                </a:cubicBezTo>
                <a:cubicBezTo>
                  <a:pt x="3720173" y="818614"/>
                  <a:pt x="3688904" y="798740"/>
                  <a:pt x="3898486" y="839522"/>
                </a:cubicBezTo>
                <a:cubicBezTo>
                  <a:pt x="3916690" y="863221"/>
                  <a:pt x="3933378" y="894623"/>
                  <a:pt x="3956672" y="907225"/>
                </a:cubicBezTo>
                <a:cubicBezTo>
                  <a:pt x="3988721" y="937312"/>
                  <a:pt x="4036997" y="939766"/>
                  <a:pt x="4073045" y="961388"/>
                </a:cubicBezTo>
                <a:cubicBezTo>
                  <a:pt x="4104372" y="978234"/>
                  <a:pt x="4136243" y="1002317"/>
                  <a:pt x="4160324" y="1015551"/>
                </a:cubicBezTo>
                <a:cubicBezTo>
                  <a:pt x="4201383" y="1053505"/>
                  <a:pt x="4228609" y="1069700"/>
                  <a:pt x="4276697" y="1096795"/>
                </a:cubicBezTo>
                <a:cubicBezTo>
                  <a:pt x="4320810" y="1117238"/>
                  <a:pt x="4371416" y="1124536"/>
                  <a:pt x="4407616" y="1137417"/>
                </a:cubicBezTo>
                <a:cubicBezTo>
                  <a:pt x="4441130" y="1153142"/>
                  <a:pt x="4475828" y="1168177"/>
                  <a:pt x="4509442" y="1178039"/>
                </a:cubicBezTo>
                <a:cubicBezTo>
                  <a:pt x="4543712" y="1199182"/>
                  <a:pt x="4566439" y="1211829"/>
                  <a:pt x="4596722" y="1232202"/>
                </a:cubicBezTo>
                <a:cubicBezTo>
                  <a:pt x="4659344" y="1261107"/>
                  <a:pt x="4765321" y="1284895"/>
                  <a:pt x="4829467" y="1326986"/>
                </a:cubicBezTo>
                <a:cubicBezTo>
                  <a:pt x="4854407" y="1337482"/>
                  <a:pt x="4877381" y="1345623"/>
                  <a:pt x="4902200" y="1354068"/>
                </a:cubicBezTo>
                <a:cubicBezTo>
                  <a:pt x="4937311" y="1363892"/>
                  <a:pt x="4965786" y="1367968"/>
                  <a:pt x="4989480" y="1381149"/>
                </a:cubicBezTo>
                <a:cubicBezTo>
                  <a:pt x="5202272" y="1447432"/>
                  <a:pt x="5084149" y="1444895"/>
                  <a:pt x="5236772" y="1448853"/>
                </a:cubicBezTo>
                <a:cubicBezTo>
                  <a:pt x="5447698" y="1519625"/>
                  <a:pt x="5212541" y="1424944"/>
                  <a:pt x="5425878" y="1503015"/>
                </a:cubicBezTo>
                <a:cubicBezTo>
                  <a:pt x="5529243" y="1531174"/>
                  <a:pt x="5633300" y="1588711"/>
                  <a:pt x="5731356" y="1584259"/>
                </a:cubicBezTo>
                <a:cubicBezTo>
                  <a:pt x="5949736" y="1613178"/>
                  <a:pt x="5861210" y="1608436"/>
                  <a:pt x="6051381" y="1611341"/>
                </a:cubicBezTo>
                <a:cubicBezTo>
                  <a:pt x="6143612" y="1591487"/>
                  <a:pt x="6225731" y="1619919"/>
                  <a:pt x="6327766" y="1597800"/>
                </a:cubicBezTo>
                <a:cubicBezTo>
                  <a:pt x="6351257" y="1594644"/>
                  <a:pt x="6381382" y="1577285"/>
                  <a:pt x="6400499" y="1570719"/>
                </a:cubicBezTo>
                <a:cubicBezTo>
                  <a:pt x="6453398" y="1558549"/>
                  <a:pt x="6511356" y="1543678"/>
                  <a:pt x="6560512" y="1543637"/>
                </a:cubicBezTo>
                <a:cubicBezTo>
                  <a:pt x="6657005" y="1469454"/>
                  <a:pt x="6540730" y="1544968"/>
                  <a:pt x="6691431" y="1489475"/>
                </a:cubicBezTo>
                <a:cubicBezTo>
                  <a:pt x="6703621" y="1484423"/>
                  <a:pt x="6719434" y="1470148"/>
                  <a:pt x="6735071" y="1462393"/>
                </a:cubicBezTo>
                <a:cubicBezTo>
                  <a:pt x="6782255" y="1447818"/>
                  <a:pt x="6815364" y="1452464"/>
                  <a:pt x="6865990" y="1448853"/>
                </a:cubicBezTo>
                <a:cubicBezTo>
                  <a:pt x="6902995" y="1445861"/>
                  <a:pt x="6945571" y="1442905"/>
                  <a:pt x="6982363" y="1435312"/>
                </a:cubicBezTo>
                <a:cubicBezTo>
                  <a:pt x="7152652" y="1444825"/>
                  <a:pt x="7247853" y="1467010"/>
                  <a:pt x="7418760" y="1462393"/>
                </a:cubicBezTo>
                <a:cubicBezTo>
                  <a:pt x="7442340" y="1468185"/>
                  <a:pt x="7471305" y="1469941"/>
                  <a:pt x="7491493" y="1475934"/>
                </a:cubicBezTo>
                <a:cubicBezTo>
                  <a:pt x="7566026" y="1484639"/>
                  <a:pt x="7601765" y="1518231"/>
                  <a:pt x="7666052" y="1543637"/>
                </a:cubicBezTo>
                <a:cubicBezTo>
                  <a:pt x="7685955" y="1555558"/>
                  <a:pt x="7704314" y="1575220"/>
                  <a:pt x="7724239" y="1584259"/>
                </a:cubicBezTo>
                <a:cubicBezTo>
                  <a:pt x="7737449" y="1591498"/>
                  <a:pt x="7758555" y="1592228"/>
                  <a:pt x="7782425" y="1597800"/>
                </a:cubicBezTo>
                <a:cubicBezTo>
                  <a:pt x="7808187" y="1606500"/>
                  <a:pt x="7832121" y="1618206"/>
                  <a:pt x="7855158" y="1624882"/>
                </a:cubicBezTo>
                <a:cubicBezTo>
                  <a:pt x="7869377" y="1635854"/>
                  <a:pt x="7883729" y="1655086"/>
                  <a:pt x="7898798" y="1665504"/>
                </a:cubicBezTo>
                <a:cubicBezTo>
                  <a:pt x="7954000" y="1703638"/>
                  <a:pt x="7962266" y="1701254"/>
                  <a:pt x="8015170" y="1719666"/>
                </a:cubicBezTo>
                <a:cubicBezTo>
                  <a:pt x="8101987" y="1814737"/>
                  <a:pt x="7965697" y="1734755"/>
                  <a:pt x="8160636" y="1800910"/>
                </a:cubicBezTo>
                <a:cubicBezTo>
                  <a:pt x="8179543" y="1811521"/>
                  <a:pt x="8199520" y="1830877"/>
                  <a:pt x="8218823" y="1841532"/>
                </a:cubicBezTo>
                <a:cubicBezTo>
                  <a:pt x="8243007" y="1855618"/>
                  <a:pt x="8266697" y="1864984"/>
                  <a:pt x="8291556" y="1882155"/>
                </a:cubicBezTo>
                <a:cubicBezTo>
                  <a:pt x="8380534" y="1943097"/>
                  <a:pt x="8415246" y="1971532"/>
                  <a:pt x="8495208" y="2017561"/>
                </a:cubicBezTo>
                <a:cubicBezTo>
                  <a:pt x="8677551" y="2102442"/>
                  <a:pt x="8380662" y="1942412"/>
                  <a:pt x="8597034" y="2058183"/>
                </a:cubicBezTo>
                <a:cubicBezTo>
                  <a:pt x="8686544" y="2104979"/>
                  <a:pt x="8587065" y="2046922"/>
                  <a:pt x="8684314" y="2125887"/>
                </a:cubicBezTo>
                <a:cubicBezTo>
                  <a:pt x="8747896" y="2171137"/>
                  <a:pt x="8754987" y="2157864"/>
                  <a:pt x="8815233" y="2193590"/>
                </a:cubicBezTo>
                <a:cubicBezTo>
                  <a:pt x="8980789" y="2278311"/>
                  <a:pt x="8892633" y="2262574"/>
                  <a:pt x="8975245" y="2274834"/>
                </a:cubicBezTo>
                <a:cubicBezTo>
                  <a:pt x="9069364" y="2353813"/>
                  <a:pt x="8922598" y="2282698"/>
                  <a:pt x="9091618" y="2328997"/>
                </a:cubicBezTo>
                <a:cubicBezTo>
                  <a:pt x="9108640" y="2338292"/>
                  <a:pt x="9121404" y="2360505"/>
                  <a:pt x="9135258" y="2369619"/>
                </a:cubicBezTo>
                <a:cubicBezTo>
                  <a:pt x="9148629" y="2376864"/>
                  <a:pt x="9228527" y="2395083"/>
                  <a:pt x="9237084" y="2396700"/>
                </a:cubicBezTo>
                <a:cubicBezTo>
                  <a:pt x="9371023" y="2444925"/>
                  <a:pt x="9147238" y="2406790"/>
                  <a:pt x="9353457" y="2423782"/>
                </a:cubicBezTo>
                <a:cubicBezTo>
                  <a:pt x="9371488" y="2426055"/>
                  <a:pt x="9393128" y="2436381"/>
                  <a:pt x="9411643" y="2437323"/>
                </a:cubicBezTo>
                <a:cubicBezTo>
                  <a:pt x="9454398" y="2436995"/>
                  <a:pt x="9484822" y="2454247"/>
                  <a:pt x="9528016" y="2450863"/>
                </a:cubicBezTo>
                <a:cubicBezTo>
                  <a:pt x="9542278" y="2459497"/>
                  <a:pt x="9556649" y="2473222"/>
                  <a:pt x="9571656" y="2477945"/>
                </a:cubicBezTo>
                <a:cubicBezTo>
                  <a:pt x="9585929" y="2484344"/>
                  <a:pt x="9606981" y="2482306"/>
                  <a:pt x="9615295" y="2491485"/>
                </a:cubicBezTo>
                <a:cubicBezTo>
                  <a:pt x="9632382" y="2501457"/>
                  <a:pt x="9634144" y="2527066"/>
                  <a:pt x="9644389" y="2545648"/>
                </a:cubicBezTo>
                <a:cubicBezTo>
                  <a:pt x="9649235" y="2573532"/>
                  <a:pt x="9652625" y="2589754"/>
                  <a:pt x="9658935" y="2613351"/>
                </a:cubicBezTo>
                <a:cubicBezTo>
                  <a:pt x="9733808" y="2779966"/>
                  <a:pt x="9742252" y="2691482"/>
                  <a:pt x="9833494" y="2816462"/>
                </a:cubicBezTo>
                <a:cubicBezTo>
                  <a:pt x="9848933" y="2840788"/>
                  <a:pt x="9873073" y="2857076"/>
                  <a:pt x="9891681" y="2884165"/>
                </a:cubicBezTo>
                <a:cubicBezTo>
                  <a:pt x="9998487" y="3076999"/>
                  <a:pt x="9868967" y="2788078"/>
                  <a:pt x="9949867" y="2951869"/>
                </a:cubicBezTo>
                <a:cubicBezTo>
                  <a:pt x="9960909" y="2972579"/>
                  <a:pt x="9957763" y="2995560"/>
                  <a:pt x="9964414" y="3019572"/>
                </a:cubicBezTo>
                <a:cubicBezTo>
                  <a:pt x="9968854" y="3035925"/>
                  <a:pt x="9988451" y="3044053"/>
                  <a:pt x="9993507" y="3060194"/>
                </a:cubicBezTo>
                <a:cubicBezTo>
                  <a:pt x="9999738" y="3073721"/>
                  <a:pt x="9999787" y="3088760"/>
                  <a:pt x="10008053" y="3100816"/>
                </a:cubicBezTo>
                <a:cubicBezTo>
                  <a:pt x="10019867" y="3116071"/>
                  <a:pt x="10027950" y="3124825"/>
                  <a:pt x="10037146" y="3141438"/>
                </a:cubicBezTo>
                <a:cubicBezTo>
                  <a:pt x="10066151" y="3184283"/>
                  <a:pt x="10096129" y="3240589"/>
                  <a:pt x="10124426" y="3276845"/>
                </a:cubicBezTo>
                <a:cubicBezTo>
                  <a:pt x="10148920" y="3302696"/>
                  <a:pt x="10171629" y="3328057"/>
                  <a:pt x="10182612" y="3358089"/>
                </a:cubicBezTo>
                <a:cubicBezTo>
                  <a:pt x="10229150" y="3441836"/>
                  <a:pt x="10187996" y="3368554"/>
                  <a:pt x="10240799" y="3452874"/>
                </a:cubicBezTo>
                <a:cubicBezTo>
                  <a:pt x="10253928" y="3470095"/>
                  <a:pt x="10258698" y="3491685"/>
                  <a:pt x="10269892" y="3507037"/>
                </a:cubicBezTo>
                <a:cubicBezTo>
                  <a:pt x="10296241" y="3545789"/>
                  <a:pt x="10338998" y="3563101"/>
                  <a:pt x="10371718" y="3601821"/>
                </a:cubicBezTo>
                <a:cubicBezTo>
                  <a:pt x="10378871" y="3616998"/>
                  <a:pt x="10388659" y="3632589"/>
                  <a:pt x="10400811" y="3642443"/>
                </a:cubicBezTo>
                <a:cubicBezTo>
                  <a:pt x="10433102" y="3669519"/>
                  <a:pt x="10461532" y="3681517"/>
                  <a:pt x="10502637" y="3696606"/>
                </a:cubicBezTo>
                <a:cubicBezTo>
                  <a:pt x="10535338" y="3711929"/>
                  <a:pt x="10545891" y="3738908"/>
                  <a:pt x="10575370" y="3750769"/>
                </a:cubicBezTo>
                <a:cubicBezTo>
                  <a:pt x="10592074" y="3758480"/>
                  <a:pt x="10611517" y="3758708"/>
                  <a:pt x="10633557" y="3764310"/>
                </a:cubicBezTo>
                <a:cubicBezTo>
                  <a:pt x="10789891" y="3840813"/>
                  <a:pt x="10653901" y="3751908"/>
                  <a:pt x="10779023" y="3804932"/>
                </a:cubicBezTo>
                <a:cubicBezTo>
                  <a:pt x="10785199" y="3827303"/>
                  <a:pt x="10810272" y="3933435"/>
                  <a:pt x="10822662" y="3940338"/>
                </a:cubicBezTo>
                <a:cubicBezTo>
                  <a:pt x="10888748" y="3992072"/>
                  <a:pt x="10859638" y="3961941"/>
                  <a:pt x="10924488" y="4021583"/>
                </a:cubicBezTo>
                <a:cubicBezTo>
                  <a:pt x="10959492" y="4135162"/>
                  <a:pt x="10930927" y="4030336"/>
                  <a:pt x="11011768" y="4143449"/>
                </a:cubicBezTo>
                <a:cubicBezTo>
                  <a:pt x="11073660" y="4205844"/>
                  <a:pt x="11018126" y="4182903"/>
                  <a:pt x="11084501" y="4197611"/>
                </a:cubicBezTo>
                <a:cubicBezTo>
                  <a:pt x="11174162" y="4258052"/>
                  <a:pt x="11127475" y="4234099"/>
                  <a:pt x="11229967" y="4292396"/>
                </a:cubicBezTo>
                <a:cubicBezTo>
                  <a:pt x="11244357" y="4298672"/>
                  <a:pt x="11256981" y="4310805"/>
                  <a:pt x="11273607" y="4319478"/>
                </a:cubicBezTo>
                <a:cubicBezTo>
                  <a:pt x="11282816" y="4322802"/>
                  <a:pt x="11308019" y="4330486"/>
                  <a:pt x="11317246" y="4333018"/>
                </a:cubicBezTo>
                <a:cubicBezTo>
                  <a:pt x="11346324" y="4410720"/>
                  <a:pt x="11352529" y="4389282"/>
                  <a:pt x="11215420" y="4468425"/>
                </a:cubicBezTo>
                <a:cubicBezTo>
                  <a:pt x="11127720" y="4516802"/>
                  <a:pt x="10939035" y="4590292"/>
                  <a:pt x="10939035" y="4590291"/>
                </a:cubicBezTo>
                <a:cubicBezTo>
                  <a:pt x="10837057" y="4689791"/>
                  <a:pt x="10901941" y="4652500"/>
                  <a:pt x="10662650" y="4752779"/>
                </a:cubicBezTo>
                <a:cubicBezTo>
                  <a:pt x="10637573" y="4770209"/>
                  <a:pt x="10603046" y="4787318"/>
                  <a:pt x="10575370" y="4793401"/>
                </a:cubicBezTo>
                <a:cubicBezTo>
                  <a:pt x="10541656" y="4806325"/>
                  <a:pt x="10470228" y="4815941"/>
                  <a:pt x="10429904" y="4847564"/>
                </a:cubicBezTo>
                <a:cubicBezTo>
                  <a:pt x="10380210" y="4874814"/>
                  <a:pt x="10346587" y="4942332"/>
                  <a:pt x="10284439" y="4969430"/>
                </a:cubicBezTo>
                <a:cubicBezTo>
                  <a:pt x="10260950" y="4988372"/>
                  <a:pt x="10235793" y="4994487"/>
                  <a:pt x="10211706" y="5010052"/>
                </a:cubicBezTo>
                <a:cubicBezTo>
                  <a:pt x="10163374" y="5034038"/>
                  <a:pt x="10116519" y="5069010"/>
                  <a:pt x="10066240" y="5118378"/>
                </a:cubicBezTo>
                <a:cubicBezTo>
                  <a:pt x="10036866" y="5137817"/>
                  <a:pt x="10004809" y="5175344"/>
                  <a:pt x="9978960" y="5199622"/>
                </a:cubicBezTo>
                <a:cubicBezTo>
                  <a:pt x="9939556" y="5230509"/>
                  <a:pt x="9907036" y="5260065"/>
                  <a:pt x="9862587" y="5294407"/>
                </a:cubicBezTo>
                <a:cubicBezTo>
                  <a:pt x="9824037" y="5322418"/>
                  <a:pt x="9791984" y="5363089"/>
                  <a:pt x="9760761" y="5389192"/>
                </a:cubicBezTo>
                <a:cubicBezTo>
                  <a:pt x="9739158" y="5407022"/>
                  <a:pt x="9707184" y="5416628"/>
                  <a:pt x="9688028" y="5429814"/>
                </a:cubicBezTo>
                <a:cubicBezTo>
                  <a:pt x="9668317" y="5446087"/>
                  <a:pt x="9644680" y="5474299"/>
                  <a:pt x="9615295" y="5497517"/>
                </a:cubicBezTo>
                <a:cubicBezTo>
                  <a:pt x="9518353" y="5580590"/>
                  <a:pt x="9522890" y="5576143"/>
                  <a:pt x="9440736" y="5632924"/>
                </a:cubicBezTo>
                <a:cubicBezTo>
                  <a:pt x="9391367" y="5736739"/>
                  <a:pt x="9421291" y="5682643"/>
                  <a:pt x="9309817" y="5795412"/>
                </a:cubicBezTo>
                <a:cubicBezTo>
                  <a:pt x="9248043" y="5855990"/>
                  <a:pt x="9277713" y="5843452"/>
                  <a:pt x="9207991" y="5863115"/>
                </a:cubicBezTo>
                <a:cubicBezTo>
                  <a:pt x="9048857" y="6015215"/>
                  <a:pt x="9169307" y="5938498"/>
                  <a:pt x="8873419" y="5984982"/>
                </a:cubicBezTo>
                <a:cubicBezTo>
                  <a:pt x="8700418" y="5944167"/>
                  <a:pt x="8569528" y="5946580"/>
                  <a:pt x="8393382" y="5944360"/>
                </a:cubicBezTo>
                <a:cubicBezTo>
                  <a:pt x="8171559" y="5915775"/>
                  <a:pt x="8338194" y="5900246"/>
                  <a:pt x="8160636" y="5890197"/>
                </a:cubicBezTo>
                <a:cubicBezTo>
                  <a:pt x="8095182" y="5864857"/>
                  <a:pt x="8011409" y="5874599"/>
                  <a:pt x="7942438" y="5863115"/>
                </a:cubicBezTo>
                <a:cubicBezTo>
                  <a:pt x="7887757" y="5860799"/>
                  <a:pt x="7737582" y="5775518"/>
                  <a:pt x="7651506" y="5781871"/>
                </a:cubicBezTo>
                <a:cubicBezTo>
                  <a:pt x="7493650" y="5754555"/>
                  <a:pt x="7329727" y="5792953"/>
                  <a:pt x="7200561" y="5808953"/>
                </a:cubicBezTo>
                <a:cubicBezTo>
                  <a:pt x="6915396" y="5987157"/>
                  <a:pt x="7229083" y="5780449"/>
                  <a:pt x="7026002" y="5903738"/>
                </a:cubicBezTo>
                <a:cubicBezTo>
                  <a:pt x="7005017" y="5918929"/>
                  <a:pt x="6986941" y="5923703"/>
                  <a:pt x="6967816" y="5930819"/>
                </a:cubicBezTo>
                <a:cubicBezTo>
                  <a:pt x="6935178" y="5946579"/>
                  <a:pt x="6908290" y="5966743"/>
                  <a:pt x="6880536" y="5984982"/>
                </a:cubicBezTo>
                <a:cubicBezTo>
                  <a:pt x="6857815" y="5996407"/>
                  <a:pt x="6842031" y="5996826"/>
                  <a:pt x="6822350" y="6012063"/>
                </a:cubicBezTo>
                <a:cubicBezTo>
                  <a:pt x="6728932" y="6070753"/>
                  <a:pt x="6853933" y="6054537"/>
                  <a:pt x="6720524" y="6066226"/>
                </a:cubicBezTo>
                <a:cubicBezTo>
                  <a:pt x="6684196" y="6099867"/>
                  <a:pt x="6655950" y="6134834"/>
                  <a:pt x="6618698" y="6161011"/>
                </a:cubicBezTo>
                <a:cubicBezTo>
                  <a:pt x="6592701" y="6176920"/>
                  <a:pt x="6560571" y="6182568"/>
                  <a:pt x="6531418" y="6188092"/>
                </a:cubicBezTo>
                <a:cubicBezTo>
                  <a:pt x="6477316" y="6205856"/>
                  <a:pt x="6463511" y="6214409"/>
                  <a:pt x="6415046" y="6228714"/>
                </a:cubicBezTo>
                <a:cubicBezTo>
                  <a:pt x="6396897" y="6234231"/>
                  <a:pt x="6378316" y="6233939"/>
                  <a:pt x="6356859" y="6242255"/>
                </a:cubicBezTo>
                <a:cubicBezTo>
                  <a:pt x="6299652" y="6257433"/>
                  <a:pt x="6229627" y="6280561"/>
                  <a:pt x="6167754" y="6296417"/>
                </a:cubicBezTo>
                <a:cubicBezTo>
                  <a:pt x="6122232" y="6309936"/>
                  <a:pt x="6069401" y="6306274"/>
                  <a:pt x="6022288" y="6309958"/>
                </a:cubicBezTo>
                <a:cubicBezTo>
                  <a:pt x="5951784" y="6333235"/>
                  <a:pt x="5885068" y="6355874"/>
                  <a:pt x="5818635" y="6364121"/>
                </a:cubicBezTo>
                <a:cubicBezTo>
                  <a:pt x="5759481" y="6367817"/>
                  <a:pt x="5694478" y="6383852"/>
                  <a:pt x="5629530" y="6377661"/>
                </a:cubicBezTo>
                <a:cubicBezTo>
                  <a:pt x="5554999" y="6387240"/>
                  <a:pt x="5503372" y="6404837"/>
                  <a:pt x="5440424" y="6404743"/>
                </a:cubicBezTo>
                <a:cubicBezTo>
                  <a:pt x="5147139" y="6358600"/>
                  <a:pt x="4826798" y="6367225"/>
                  <a:pt x="4567629" y="6418283"/>
                </a:cubicBezTo>
                <a:cubicBezTo>
                  <a:pt x="4517031" y="6436385"/>
                  <a:pt x="4464205" y="6426438"/>
                  <a:pt x="4422163" y="6458906"/>
                </a:cubicBezTo>
                <a:cubicBezTo>
                  <a:pt x="4388966" y="6485485"/>
                  <a:pt x="4342759" y="6520256"/>
                  <a:pt x="4320337" y="6553690"/>
                </a:cubicBezTo>
                <a:cubicBezTo>
                  <a:pt x="4311932" y="6568463"/>
                  <a:pt x="4305736" y="6581964"/>
                  <a:pt x="4291244" y="6594312"/>
                </a:cubicBezTo>
                <a:cubicBezTo>
                  <a:pt x="4284827" y="6598944"/>
                  <a:pt x="4195116" y="6670107"/>
                  <a:pt x="4174871" y="6675556"/>
                </a:cubicBezTo>
                <a:cubicBezTo>
                  <a:pt x="4155883" y="6681010"/>
                  <a:pt x="4140110" y="6684725"/>
                  <a:pt x="4116684" y="6689097"/>
                </a:cubicBezTo>
                <a:cubicBezTo>
                  <a:pt x="3840329" y="6666104"/>
                  <a:pt x="3502140" y="6713550"/>
                  <a:pt x="3200249" y="6662016"/>
                </a:cubicBezTo>
                <a:cubicBezTo>
                  <a:pt x="3164028" y="6658255"/>
                  <a:pt x="3133066" y="6651612"/>
                  <a:pt x="3098423" y="6648475"/>
                </a:cubicBezTo>
                <a:cubicBezTo>
                  <a:pt x="3073670" y="6637707"/>
                  <a:pt x="3054848" y="6630663"/>
                  <a:pt x="3025690" y="6621394"/>
                </a:cubicBezTo>
                <a:cubicBezTo>
                  <a:pt x="2907363" y="6584158"/>
                  <a:pt x="2847162" y="6618124"/>
                  <a:pt x="2720212" y="6621394"/>
                </a:cubicBezTo>
                <a:cubicBezTo>
                  <a:pt x="2705238" y="6629797"/>
                  <a:pt x="2680228" y="6637788"/>
                  <a:pt x="2662025" y="6648475"/>
                </a:cubicBezTo>
                <a:cubicBezTo>
                  <a:pt x="2634252" y="6670384"/>
                  <a:pt x="2610203" y="6706050"/>
                  <a:pt x="2589292" y="6729719"/>
                </a:cubicBezTo>
                <a:cubicBezTo>
                  <a:pt x="2575850" y="6753682"/>
                  <a:pt x="2563762" y="6780534"/>
                  <a:pt x="2545653" y="6797423"/>
                </a:cubicBezTo>
                <a:cubicBezTo>
                  <a:pt x="2533724" y="6809398"/>
                  <a:pt x="2515444" y="6811372"/>
                  <a:pt x="2502013" y="6824504"/>
                </a:cubicBezTo>
                <a:cubicBezTo>
                  <a:pt x="2484588" y="6842565"/>
                  <a:pt x="2471326" y="6862132"/>
                  <a:pt x="2458373" y="6878667"/>
                </a:cubicBezTo>
                <a:cubicBezTo>
                  <a:pt x="2218752" y="7078703"/>
                  <a:pt x="2412572" y="6913491"/>
                  <a:pt x="2283814" y="6986992"/>
                </a:cubicBezTo>
                <a:cubicBezTo>
                  <a:pt x="2270955" y="6994000"/>
                  <a:pt x="2259000" y="7011892"/>
                  <a:pt x="2240174" y="7014074"/>
                </a:cubicBezTo>
                <a:cubicBezTo>
                  <a:pt x="2213589" y="7022129"/>
                  <a:pt x="2182387" y="7022106"/>
                  <a:pt x="2152895" y="7027614"/>
                </a:cubicBezTo>
                <a:cubicBezTo>
                  <a:pt x="2132320" y="7031597"/>
                  <a:pt x="2105549" y="7033448"/>
                  <a:pt x="2080162" y="7041155"/>
                </a:cubicBezTo>
                <a:cubicBezTo>
                  <a:pt x="1900515" y="7039716"/>
                  <a:pt x="1815815" y="7025662"/>
                  <a:pt x="1666748" y="7027885"/>
                </a:cubicBezTo>
                <a:cubicBezTo>
                  <a:pt x="1517681" y="7030108"/>
                  <a:pt x="1341265" y="7008168"/>
                  <a:pt x="1236460" y="7014074"/>
                </a:cubicBezTo>
                <a:cubicBezTo>
                  <a:pt x="1209814" y="7009605"/>
                  <a:pt x="1192024" y="7001968"/>
                  <a:pt x="1163727" y="7000533"/>
                </a:cubicBezTo>
                <a:cubicBezTo>
                  <a:pt x="1064657" y="6995687"/>
                  <a:pt x="982352" y="6989100"/>
                  <a:pt x="901888" y="7014074"/>
                </a:cubicBezTo>
                <a:cubicBezTo>
                  <a:pt x="866941" y="7043681"/>
                  <a:pt x="857517" y="7062845"/>
                  <a:pt x="814609" y="7081777"/>
                </a:cubicBezTo>
                <a:cubicBezTo>
                  <a:pt x="802963" y="7087161"/>
                  <a:pt x="782182" y="7090075"/>
                  <a:pt x="770969" y="7095318"/>
                </a:cubicBezTo>
                <a:cubicBezTo>
                  <a:pt x="751743" y="7112636"/>
                  <a:pt x="735388" y="7137926"/>
                  <a:pt x="712782" y="7149480"/>
                </a:cubicBezTo>
                <a:cubicBezTo>
                  <a:pt x="699014" y="7161669"/>
                  <a:pt x="674312" y="7159763"/>
                  <a:pt x="654596" y="7163021"/>
                </a:cubicBezTo>
                <a:cubicBezTo>
                  <a:pt x="634810" y="7171477"/>
                  <a:pt x="614407" y="7176348"/>
                  <a:pt x="596410" y="7190102"/>
                </a:cubicBezTo>
                <a:cubicBezTo>
                  <a:pt x="580552" y="7195150"/>
                  <a:pt x="565535" y="7210142"/>
                  <a:pt x="552770" y="7217184"/>
                </a:cubicBezTo>
                <a:cubicBezTo>
                  <a:pt x="539137" y="7223042"/>
                  <a:pt x="524743" y="7222950"/>
                  <a:pt x="509130" y="7230725"/>
                </a:cubicBezTo>
                <a:cubicBezTo>
                  <a:pt x="493084" y="7238407"/>
                  <a:pt x="482521" y="7253440"/>
                  <a:pt x="465490" y="7257806"/>
                </a:cubicBezTo>
                <a:cubicBezTo>
                  <a:pt x="442470" y="7269078"/>
                  <a:pt x="425666" y="7274568"/>
                  <a:pt x="407304" y="7284887"/>
                </a:cubicBezTo>
                <a:cubicBezTo>
                  <a:pt x="384138" y="7301156"/>
                  <a:pt x="359975" y="7310771"/>
                  <a:pt x="334571" y="7325509"/>
                </a:cubicBezTo>
                <a:cubicBezTo>
                  <a:pt x="302921" y="7363933"/>
                  <a:pt x="256310" y="7417463"/>
                  <a:pt x="218198" y="7447375"/>
                </a:cubicBezTo>
                <a:cubicBezTo>
                  <a:pt x="205137" y="7453672"/>
                  <a:pt x="190140" y="7454281"/>
                  <a:pt x="174559" y="7460916"/>
                </a:cubicBezTo>
                <a:cubicBezTo>
                  <a:pt x="154627" y="7468869"/>
                  <a:pt x="116372" y="7487997"/>
                  <a:pt x="116372" y="7487997"/>
                </a:cubicBezTo>
              </a:path>
              <a:path w="11333893" h="7487998" stroke="0" extrusionOk="0">
                <a:moveTo>
                  <a:pt x="0" y="243732"/>
                </a:moveTo>
                <a:cubicBezTo>
                  <a:pt x="189553" y="216465"/>
                  <a:pt x="-103184" y="281498"/>
                  <a:pt x="145465" y="162488"/>
                </a:cubicBezTo>
                <a:cubicBezTo>
                  <a:pt x="161308" y="157511"/>
                  <a:pt x="186219" y="156914"/>
                  <a:pt x="203652" y="148947"/>
                </a:cubicBezTo>
                <a:cubicBezTo>
                  <a:pt x="243939" y="131785"/>
                  <a:pt x="290215" y="109571"/>
                  <a:pt x="320024" y="94784"/>
                </a:cubicBezTo>
                <a:cubicBezTo>
                  <a:pt x="354801" y="87899"/>
                  <a:pt x="391104" y="75521"/>
                  <a:pt x="421851" y="67703"/>
                </a:cubicBezTo>
                <a:cubicBezTo>
                  <a:pt x="454312" y="52671"/>
                  <a:pt x="482668" y="35936"/>
                  <a:pt x="509130" y="27081"/>
                </a:cubicBezTo>
                <a:cubicBezTo>
                  <a:pt x="596211" y="11521"/>
                  <a:pt x="643777" y="1321"/>
                  <a:pt x="727329" y="0"/>
                </a:cubicBezTo>
                <a:cubicBezTo>
                  <a:pt x="965619" y="16759"/>
                  <a:pt x="1287474" y="34359"/>
                  <a:pt x="1483752" y="27081"/>
                </a:cubicBezTo>
                <a:cubicBezTo>
                  <a:pt x="1518282" y="30605"/>
                  <a:pt x="1549681" y="48676"/>
                  <a:pt x="1585578" y="54162"/>
                </a:cubicBezTo>
                <a:cubicBezTo>
                  <a:pt x="1611266" y="61447"/>
                  <a:pt x="1640967" y="64639"/>
                  <a:pt x="1672857" y="67703"/>
                </a:cubicBezTo>
                <a:cubicBezTo>
                  <a:pt x="1927545" y="204464"/>
                  <a:pt x="1470704" y="19321"/>
                  <a:pt x="1847416" y="121866"/>
                </a:cubicBezTo>
                <a:cubicBezTo>
                  <a:pt x="1889590" y="145564"/>
                  <a:pt x="1912808" y="167974"/>
                  <a:pt x="1949243" y="189569"/>
                </a:cubicBezTo>
                <a:cubicBezTo>
                  <a:pt x="2041026" y="237455"/>
                  <a:pt x="2079122" y="226495"/>
                  <a:pt x="2167441" y="257272"/>
                </a:cubicBezTo>
                <a:cubicBezTo>
                  <a:pt x="2217427" y="271665"/>
                  <a:pt x="2249788" y="289062"/>
                  <a:pt x="2298361" y="311435"/>
                </a:cubicBezTo>
                <a:cubicBezTo>
                  <a:pt x="2334626" y="324489"/>
                  <a:pt x="2368068" y="330101"/>
                  <a:pt x="2400187" y="338517"/>
                </a:cubicBezTo>
                <a:cubicBezTo>
                  <a:pt x="2444589" y="358189"/>
                  <a:pt x="2490906" y="375120"/>
                  <a:pt x="2545653" y="392679"/>
                </a:cubicBezTo>
                <a:cubicBezTo>
                  <a:pt x="2649003" y="426545"/>
                  <a:pt x="2739800" y="459958"/>
                  <a:pt x="2822038" y="473923"/>
                </a:cubicBezTo>
                <a:cubicBezTo>
                  <a:pt x="3049028" y="543227"/>
                  <a:pt x="2883905" y="519058"/>
                  <a:pt x="3098423" y="541627"/>
                </a:cubicBezTo>
                <a:cubicBezTo>
                  <a:pt x="3237715" y="589522"/>
                  <a:pt x="3273507" y="589682"/>
                  <a:pt x="3403902" y="663493"/>
                </a:cubicBezTo>
                <a:cubicBezTo>
                  <a:pt x="3422041" y="675994"/>
                  <a:pt x="3444712" y="696232"/>
                  <a:pt x="3462088" y="704115"/>
                </a:cubicBezTo>
                <a:cubicBezTo>
                  <a:pt x="3720303" y="812252"/>
                  <a:pt x="3682469" y="793673"/>
                  <a:pt x="3898486" y="839522"/>
                </a:cubicBezTo>
                <a:cubicBezTo>
                  <a:pt x="3920809" y="855329"/>
                  <a:pt x="3927320" y="888532"/>
                  <a:pt x="3956672" y="907225"/>
                </a:cubicBezTo>
                <a:cubicBezTo>
                  <a:pt x="3991319" y="938118"/>
                  <a:pt x="4036395" y="940780"/>
                  <a:pt x="4073045" y="961388"/>
                </a:cubicBezTo>
                <a:cubicBezTo>
                  <a:pt x="4108557" y="981461"/>
                  <a:pt x="4133225" y="998422"/>
                  <a:pt x="4160324" y="1015551"/>
                </a:cubicBezTo>
                <a:cubicBezTo>
                  <a:pt x="4198767" y="1044588"/>
                  <a:pt x="4232984" y="1067437"/>
                  <a:pt x="4276697" y="1096795"/>
                </a:cubicBezTo>
                <a:cubicBezTo>
                  <a:pt x="4319027" y="1115329"/>
                  <a:pt x="4370964" y="1120543"/>
                  <a:pt x="4407616" y="1137417"/>
                </a:cubicBezTo>
                <a:cubicBezTo>
                  <a:pt x="4434199" y="1152762"/>
                  <a:pt x="4477752" y="1163082"/>
                  <a:pt x="4509442" y="1178039"/>
                </a:cubicBezTo>
                <a:cubicBezTo>
                  <a:pt x="4542266" y="1192606"/>
                  <a:pt x="4565290" y="1220319"/>
                  <a:pt x="4596722" y="1232202"/>
                </a:cubicBezTo>
                <a:cubicBezTo>
                  <a:pt x="4682781" y="1267982"/>
                  <a:pt x="4744706" y="1279639"/>
                  <a:pt x="4829467" y="1326986"/>
                </a:cubicBezTo>
                <a:cubicBezTo>
                  <a:pt x="4852867" y="1340886"/>
                  <a:pt x="4881894" y="1346764"/>
                  <a:pt x="4902200" y="1354068"/>
                </a:cubicBezTo>
                <a:cubicBezTo>
                  <a:pt x="4932460" y="1367628"/>
                  <a:pt x="4961132" y="1370520"/>
                  <a:pt x="4989480" y="1381149"/>
                </a:cubicBezTo>
                <a:cubicBezTo>
                  <a:pt x="5180043" y="1463213"/>
                  <a:pt x="5075162" y="1412318"/>
                  <a:pt x="5236772" y="1448853"/>
                </a:cubicBezTo>
                <a:cubicBezTo>
                  <a:pt x="5443795" y="1522104"/>
                  <a:pt x="5213426" y="1427690"/>
                  <a:pt x="5425878" y="1503015"/>
                </a:cubicBezTo>
                <a:cubicBezTo>
                  <a:pt x="5549453" y="1540965"/>
                  <a:pt x="5614463" y="1570447"/>
                  <a:pt x="5731356" y="1584259"/>
                </a:cubicBezTo>
                <a:cubicBezTo>
                  <a:pt x="5933901" y="1593489"/>
                  <a:pt x="5847273" y="1584074"/>
                  <a:pt x="6051381" y="1611341"/>
                </a:cubicBezTo>
                <a:cubicBezTo>
                  <a:pt x="6137206" y="1618735"/>
                  <a:pt x="6231495" y="1621248"/>
                  <a:pt x="6327766" y="1597800"/>
                </a:cubicBezTo>
                <a:cubicBezTo>
                  <a:pt x="6350861" y="1597150"/>
                  <a:pt x="6378560" y="1578177"/>
                  <a:pt x="6400499" y="1570719"/>
                </a:cubicBezTo>
                <a:cubicBezTo>
                  <a:pt x="6449866" y="1545848"/>
                  <a:pt x="6512297" y="1553279"/>
                  <a:pt x="6560512" y="1543637"/>
                </a:cubicBezTo>
                <a:cubicBezTo>
                  <a:pt x="6628371" y="1464615"/>
                  <a:pt x="6549358" y="1541126"/>
                  <a:pt x="6691431" y="1489475"/>
                </a:cubicBezTo>
                <a:cubicBezTo>
                  <a:pt x="6707926" y="1482007"/>
                  <a:pt x="6716989" y="1465987"/>
                  <a:pt x="6735071" y="1462393"/>
                </a:cubicBezTo>
                <a:cubicBezTo>
                  <a:pt x="6783587" y="1445600"/>
                  <a:pt x="6819005" y="1458716"/>
                  <a:pt x="6865990" y="1448853"/>
                </a:cubicBezTo>
                <a:cubicBezTo>
                  <a:pt x="6889586" y="1443300"/>
                  <a:pt x="6933630" y="1445909"/>
                  <a:pt x="6982363" y="1435312"/>
                </a:cubicBezTo>
                <a:cubicBezTo>
                  <a:pt x="7109556" y="1452938"/>
                  <a:pt x="7281624" y="1456950"/>
                  <a:pt x="7418760" y="1462393"/>
                </a:cubicBezTo>
                <a:cubicBezTo>
                  <a:pt x="7442444" y="1463799"/>
                  <a:pt x="7469496" y="1474490"/>
                  <a:pt x="7491493" y="1475934"/>
                </a:cubicBezTo>
                <a:cubicBezTo>
                  <a:pt x="7560008" y="1485945"/>
                  <a:pt x="7618631" y="1523062"/>
                  <a:pt x="7666052" y="1543637"/>
                </a:cubicBezTo>
                <a:cubicBezTo>
                  <a:pt x="7686236" y="1556578"/>
                  <a:pt x="7699254" y="1576005"/>
                  <a:pt x="7724239" y="1584259"/>
                </a:cubicBezTo>
                <a:cubicBezTo>
                  <a:pt x="7738904" y="1591599"/>
                  <a:pt x="7766709" y="1590375"/>
                  <a:pt x="7782425" y="1597800"/>
                </a:cubicBezTo>
                <a:cubicBezTo>
                  <a:pt x="7802951" y="1606079"/>
                  <a:pt x="7831463" y="1614361"/>
                  <a:pt x="7855158" y="1624882"/>
                </a:cubicBezTo>
                <a:cubicBezTo>
                  <a:pt x="7870193" y="1640117"/>
                  <a:pt x="7882097" y="1656625"/>
                  <a:pt x="7898798" y="1665504"/>
                </a:cubicBezTo>
                <a:cubicBezTo>
                  <a:pt x="7952736" y="1704834"/>
                  <a:pt x="7961629" y="1704368"/>
                  <a:pt x="8015170" y="1719666"/>
                </a:cubicBezTo>
                <a:cubicBezTo>
                  <a:pt x="8111313" y="1814100"/>
                  <a:pt x="7980123" y="1705752"/>
                  <a:pt x="8160636" y="1800910"/>
                </a:cubicBezTo>
                <a:cubicBezTo>
                  <a:pt x="8182725" y="1811196"/>
                  <a:pt x="8200944" y="1829005"/>
                  <a:pt x="8218823" y="1841532"/>
                </a:cubicBezTo>
                <a:cubicBezTo>
                  <a:pt x="8240392" y="1854230"/>
                  <a:pt x="8270120" y="1870844"/>
                  <a:pt x="8291556" y="1882155"/>
                </a:cubicBezTo>
                <a:cubicBezTo>
                  <a:pt x="8382813" y="1947318"/>
                  <a:pt x="8417150" y="1975513"/>
                  <a:pt x="8495208" y="2017561"/>
                </a:cubicBezTo>
                <a:cubicBezTo>
                  <a:pt x="8674520" y="2037853"/>
                  <a:pt x="8383197" y="1952134"/>
                  <a:pt x="8597034" y="2058183"/>
                </a:cubicBezTo>
                <a:cubicBezTo>
                  <a:pt x="8684310" y="2085912"/>
                  <a:pt x="8606291" y="2050249"/>
                  <a:pt x="8684314" y="2125887"/>
                </a:cubicBezTo>
                <a:cubicBezTo>
                  <a:pt x="8747555" y="2168475"/>
                  <a:pt x="8753371" y="2161202"/>
                  <a:pt x="8815233" y="2193590"/>
                </a:cubicBezTo>
                <a:cubicBezTo>
                  <a:pt x="8981807" y="2267438"/>
                  <a:pt x="8893780" y="2240393"/>
                  <a:pt x="8975245" y="2274834"/>
                </a:cubicBezTo>
                <a:cubicBezTo>
                  <a:pt x="9082598" y="2379160"/>
                  <a:pt x="8946582" y="2278663"/>
                  <a:pt x="9091618" y="2328997"/>
                </a:cubicBezTo>
                <a:cubicBezTo>
                  <a:pt x="9109604" y="2336954"/>
                  <a:pt x="9121480" y="2360426"/>
                  <a:pt x="9135258" y="2369619"/>
                </a:cubicBezTo>
                <a:cubicBezTo>
                  <a:pt x="9146952" y="2377749"/>
                  <a:pt x="9228612" y="2395667"/>
                  <a:pt x="9237084" y="2396700"/>
                </a:cubicBezTo>
                <a:cubicBezTo>
                  <a:pt x="9375448" y="2437899"/>
                  <a:pt x="9136268" y="2370993"/>
                  <a:pt x="9353457" y="2423782"/>
                </a:cubicBezTo>
                <a:cubicBezTo>
                  <a:pt x="9372015" y="2427849"/>
                  <a:pt x="9392216" y="2437221"/>
                  <a:pt x="9411643" y="2437323"/>
                </a:cubicBezTo>
                <a:cubicBezTo>
                  <a:pt x="9452036" y="2441690"/>
                  <a:pt x="9483707" y="2445403"/>
                  <a:pt x="9528016" y="2450863"/>
                </a:cubicBezTo>
                <a:cubicBezTo>
                  <a:pt x="9546363" y="2460019"/>
                  <a:pt x="9557068" y="2470469"/>
                  <a:pt x="9571656" y="2477945"/>
                </a:cubicBezTo>
                <a:cubicBezTo>
                  <a:pt x="9587285" y="2487037"/>
                  <a:pt x="9603767" y="2480090"/>
                  <a:pt x="9615295" y="2491485"/>
                </a:cubicBezTo>
                <a:cubicBezTo>
                  <a:pt x="9632397" y="2506375"/>
                  <a:pt x="9637336" y="2529848"/>
                  <a:pt x="9644389" y="2545648"/>
                </a:cubicBezTo>
                <a:cubicBezTo>
                  <a:pt x="9645648" y="2563631"/>
                  <a:pt x="9648417" y="2595477"/>
                  <a:pt x="9658935" y="2613351"/>
                </a:cubicBezTo>
                <a:cubicBezTo>
                  <a:pt x="9750691" y="2776162"/>
                  <a:pt x="9705098" y="2680307"/>
                  <a:pt x="9833494" y="2816462"/>
                </a:cubicBezTo>
                <a:cubicBezTo>
                  <a:pt x="9853426" y="2834517"/>
                  <a:pt x="9867157" y="2853360"/>
                  <a:pt x="9891681" y="2884165"/>
                </a:cubicBezTo>
                <a:cubicBezTo>
                  <a:pt x="9949669" y="3038946"/>
                  <a:pt x="9814289" y="2787245"/>
                  <a:pt x="9949867" y="2951869"/>
                </a:cubicBezTo>
                <a:cubicBezTo>
                  <a:pt x="9960677" y="2973199"/>
                  <a:pt x="9956315" y="2996467"/>
                  <a:pt x="9964414" y="3019572"/>
                </a:cubicBezTo>
                <a:cubicBezTo>
                  <a:pt x="9971117" y="3034963"/>
                  <a:pt x="9983202" y="3044405"/>
                  <a:pt x="9993507" y="3060194"/>
                </a:cubicBezTo>
                <a:cubicBezTo>
                  <a:pt x="10002705" y="3070820"/>
                  <a:pt x="10002498" y="3087673"/>
                  <a:pt x="10008053" y="3100816"/>
                </a:cubicBezTo>
                <a:cubicBezTo>
                  <a:pt x="10014954" y="3114434"/>
                  <a:pt x="10024260" y="3125947"/>
                  <a:pt x="10037146" y="3141438"/>
                </a:cubicBezTo>
                <a:cubicBezTo>
                  <a:pt x="10065118" y="3185737"/>
                  <a:pt x="10083856" y="3238792"/>
                  <a:pt x="10124426" y="3276845"/>
                </a:cubicBezTo>
                <a:cubicBezTo>
                  <a:pt x="10142325" y="3297443"/>
                  <a:pt x="10169362" y="3333169"/>
                  <a:pt x="10182612" y="3358089"/>
                </a:cubicBezTo>
                <a:cubicBezTo>
                  <a:pt x="10201927" y="3452469"/>
                  <a:pt x="10176687" y="3356659"/>
                  <a:pt x="10240799" y="3452874"/>
                </a:cubicBezTo>
                <a:cubicBezTo>
                  <a:pt x="10250507" y="3468933"/>
                  <a:pt x="10253827" y="3495135"/>
                  <a:pt x="10269892" y="3507037"/>
                </a:cubicBezTo>
                <a:cubicBezTo>
                  <a:pt x="10298379" y="3549126"/>
                  <a:pt x="10344093" y="3568123"/>
                  <a:pt x="10371718" y="3601821"/>
                </a:cubicBezTo>
                <a:cubicBezTo>
                  <a:pt x="10382265" y="3614357"/>
                  <a:pt x="10387757" y="3628711"/>
                  <a:pt x="10400811" y="3642443"/>
                </a:cubicBezTo>
                <a:cubicBezTo>
                  <a:pt x="10428661" y="3670441"/>
                  <a:pt x="10466033" y="3670003"/>
                  <a:pt x="10502637" y="3696606"/>
                </a:cubicBezTo>
                <a:cubicBezTo>
                  <a:pt x="10525863" y="3711669"/>
                  <a:pt x="10548942" y="3742334"/>
                  <a:pt x="10575370" y="3750769"/>
                </a:cubicBezTo>
                <a:cubicBezTo>
                  <a:pt x="10592130" y="3757965"/>
                  <a:pt x="10616375" y="3763180"/>
                  <a:pt x="10633557" y="3764310"/>
                </a:cubicBezTo>
                <a:cubicBezTo>
                  <a:pt x="10836803" y="3829113"/>
                  <a:pt x="10676307" y="3781093"/>
                  <a:pt x="10779023" y="3804932"/>
                </a:cubicBezTo>
                <a:cubicBezTo>
                  <a:pt x="10786360" y="3827913"/>
                  <a:pt x="10813300" y="3935052"/>
                  <a:pt x="10822662" y="3940338"/>
                </a:cubicBezTo>
                <a:cubicBezTo>
                  <a:pt x="10883572" y="3977626"/>
                  <a:pt x="10854334" y="3948159"/>
                  <a:pt x="10924488" y="4021583"/>
                </a:cubicBezTo>
                <a:cubicBezTo>
                  <a:pt x="10962538" y="4151046"/>
                  <a:pt x="10940045" y="4049752"/>
                  <a:pt x="11011768" y="4143449"/>
                </a:cubicBezTo>
                <a:cubicBezTo>
                  <a:pt x="11063000" y="4200516"/>
                  <a:pt x="11019781" y="4171486"/>
                  <a:pt x="11084501" y="4197611"/>
                </a:cubicBezTo>
                <a:cubicBezTo>
                  <a:pt x="11171072" y="4260348"/>
                  <a:pt x="11123826" y="4214346"/>
                  <a:pt x="11229967" y="4292396"/>
                </a:cubicBezTo>
                <a:cubicBezTo>
                  <a:pt x="11245413" y="4301292"/>
                  <a:pt x="11258028" y="4318186"/>
                  <a:pt x="11273607" y="4319478"/>
                </a:cubicBezTo>
                <a:cubicBezTo>
                  <a:pt x="11290379" y="4325882"/>
                  <a:pt x="11308443" y="4330442"/>
                  <a:pt x="11317246" y="4333018"/>
                </a:cubicBezTo>
                <a:cubicBezTo>
                  <a:pt x="11346257" y="4409034"/>
                  <a:pt x="11352604" y="4391796"/>
                  <a:pt x="11215420" y="4468425"/>
                </a:cubicBezTo>
                <a:cubicBezTo>
                  <a:pt x="11127721" y="4516803"/>
                  <a:pt x="10939035" y="4590291"/>
                  <a:pt x="10939035" y="4590291"/>
                </a:cubicBezTo>
                <a:cubicBezTo>
                  <a:pt x="10815529" y="4698277"/>
                  <a:pt x="10892615" y="4615638"/>
                  <a:pt x="10662650" y="4752779"/>
                </a:cubicBezTo>
                <a:cubicBezTo>
                  <a:pt x="10638524" y="4761763"/>
                  <a:pt x="10604338" y="4778462"/>
                  <a:pt x="10575370" y="4793401"/>
                </a:cubicBezTo>
                <a:cubicBezTo>
                  <a:pt x="10537065" y="4809363"/>
                  <a:pt x="10464266" y="4823877"/>
                  <a:pt x="10429904" y="4847564"/>
                </a:cubicBezTo>
                <a:cubicBezTo>
                  <a:pt x="10384248" y="4884659"/>
                  <a:pt x="10349503" y="4928469"/>
                  <a:pt x="10284439" y="4969430"/>
                </a:cubicBezTo>
                <a:cubicBezTo>
                  <a:pt x="10265167" y="4987202"/>
                  <a:pt x="10235323" y="4998647"/>
                  <a:pt x="10211706" y="5010052"/>
                </a:cubicBezTo>
                <a:cubicBezTo>
                  <a:pt x="10168290" y="5056667"/>
                  <a:pt x="10119302" y="5090395"/>
                  <a:pt x="10066240" y="5118378"/>
                </a:cubicBezTo>
                <a:cubicBezTo>
                  <a:pt x="10044126" y="5143705"/>
                  <a:pt x="10008895" y="5169130"/>
                  <a:pt x="9978960" y="5199622"/>
                </a:cubicBezTo>
                <a:cubicBezTo>
                  <a:pt x="9931954" y="5227512"/>
                  <a:pt x="9900528" y="5265467"/>
                  <a:pt x="9862587" y="5294407"/>
                </a:cubicBezTo>
                <a:cubicBezTo>
                  <a:pt x="9828461" y="5325849"/>
                  <a:pt x="9801634" y="5359960"/>
                  <a:pt x="9760761" y="5389192"/>
                </a:cubicBezTo>
                <a:cubicBezTo>
                  <a:pt x="9737496" y="5406754"/>
                  <a:pt x="9711253" y="5414463"/>
                  <a:pt x="9688028" y="5429814"/>
                </a:cubicBezTo>
                <a:cubicBezTo>
                  <a:pt x="9661435" y="5448344"/>
                  <a:pt x="9638266" y="5472984"/>
                  <a:pt x="9615295" y="5497517"/>
                </a:cubicBezTo>
                <a:cubicBezTo>
                  <a:pt x="9517832" y="5580403"/>
                  <a:pt x="9522880" y="5576250"/>
                  <a:pt x="9440736" y="5632924"/>
                </a:cubicBezTo>
                <a:cubicBezTo>
                  <a:pt x="9397217" y="5725827"/>
                  <a:pt x="9412966" y="5690502"/>
                  <a:pt x="9309817" y="5795412"/>
                </a:cubicBezTo>
                <a:cubicBezTo>
                  <a:pt x="9248763" y="5855823"/>
                  <a:pt x="9278397" y="5842150"/>
                  <a:pt x="9207991" y="5863115"/>
                </a:cubicBezTo>
                <a:cubicBezTo>
                  <a:pt x="9065899" y="6006557"/>
                  <a:pt x="9156143" y="5964981"/>
                  <a:pt x="8873419" y="5984982"/>
                </a:cubicBezTo>
                <a:cubicBezTo>
                  <a:pt x="8726867" y="5965956"/>
                  <a:pt x="8551289" y="5972345"/>
                  <a:pt x="8393382" y="5944360"/>
                </a:cubicBezTo>
                <a:cubicBezTo>
                  <a:pt x="8164571" y="5925215"/>
                  <a:pt x="8328145" y="5904239"/>
                  <a:pt x="8160636" y="5890197"/>
                </a:cubicBezTo>
                <a:cubicBezTo>
                  <a:pt x="8098257" y="5891656"/>
                  <a:pt x="8014831" y="5875841"/>
                  <a:pt x="7942438" y="5863115"/>
                </a:cubicBezTo>
                <a:cubicBezTo>
                  <a:pt x="7883117" y="5841193"/>
                  <a:pt x="7716494" y="5785281"/>
                  <a:pt x="7651506" y="5781871"/>
                </a:cubicBezTo>
                <a:cubicBezTo>
                  <a:pt x="7511796" y="5779406"/>
                  <a:pt x="7355225" y="5803111"/>
                  <a:pt x="7200561" y="5808953"/>
                </a:cubicBezTo>
                <a:cubicBezTo>
                  <a:pt x="6918892" y="5970875"/>
                  <a:pt x="7170906" y="5788467"/>
                  <a:pt x="7026002" y="5903738"/>
                </a:cubicBezTo>
                <a:cubicBezTo>
                  <a:pt x="7007547" y="5915536"/>
                  <a:pt x="6983500" y="5917704"/>
                  <a:pt x="6967816" y="5930819"/>
                </a:cubicBezTo>
                <a:cubicBezTo>
                  <a:pt x="6935606" y="5944895"/>
                  <a:pt x="6910287" y="5971174"/>
                  <a:pt x="6880536" y="5984982"/>
                </a:cubicBezTo>
                <a:cubicBezTo>
                  <a:pt x="6865081" y="5998122"/>
                  <a:pt x="6840929" y="5997565"/>
                  <a:pt x="6822350" y="6012063"/>
                </a:cubicBezTo>
                <a:cubicBezTo>
                  <a:pt x="6736660" y="6074235"/>
                  <a:pt x="6841607" y="6017205"/>
                  <a:pt x="6720524" y="6066226"/>
                </a:cubicBezTo>
                <a:cubicBezTo>
                  <a:pt x="6688032" y="6095941"/>
                  <a:pt x="6664871" y="6132801"/>
                  <a:pt x="6618698" y="6161011"/>
                </a:cubicBezTo>
                <a:cubicBezTo>
                  <a:pt x="6597092" y="6177011"/>
                  <a:pt x="6557814" y="6172766"/>
                  <a:pt x="6531418" y="6188092"/>
                </a:cubicBezTo>
                <a:cubicBezTo>
                  <a:pt x="6473262" y="6208948"/>
                  <a:pt x="6467056" y="6216623"/>
                  <a:pt x="6415046" y="6228714"/>
                </a:cubicBezTo>
                <a:cubicBezTo>
                  <a:pt x="6398926" y="6234228"/>
                  <a:pt x="6377657" y="6236403"/>
                  <a:pt x="6356859" y="6242255"/>
                </a:cubicBezTo>
                <a:cubicBezTo>
                  <a:pt x="6300922" y="6260257"/>
                  <a:pt x="6217349" y="6283470"/>
                  <a:pt x="6167754" y="6296417"/>
                </a:cubicBezTo>
                <a:cubicBezTo>
                  <a:pt x="6114963" y="6307905"/>
                  <a:pt x="6081394" y="6301562"/>
                  <a:pt x="6022288" y="6309958"/>
                </a:cubicBezTo>
                <a:cubicBezTo>
                  <a:pt x="5940680" y="6331500"/>
                  <a:pt x="5891740" y="6351286"/>
                  <a:pt x="5818635" y="6364121"/>
                </a:cubicBezTo>
                <a:cubicBezTo>
                  <a:pt x="5762738" y="6384942"/>
                  <a:pt x="5699010" y="6374033"/>
                  <a:pt x="5629530" y="6377661"/>
                </a:cubicBezTo>
                <a:cubicBezTo>
                  <a:pt x="5572818" y="6379705"/>
                  <a:pt x="5511910" y="6402130"/>
                  <a:pt x="5440424" y="6404743"/>
                </a:cubicBezTo>
                <a:cubicBezTo>
                  <a:pt x="5201433" y="6403764"/>
                  <a:pt x="4872257" y="6435314"/>
                  <a:pt x="4567629" y="6418283"/>
                </a:cubicBezTo>
                <a:cubicBezTo>
                  <a:pt x="4504748" y="6430787"/>
                  <a:pt x="4466522" y="6426647"/>
                  <a:pt x="4422163" y="6458906"/>
                </a:cubicBezTo>
                <a:cubicBezTo>
                  <a:pt x="4382536" y="6483320"/>
                  <a:pt x="4338384" y="6518568"/>
                  <a:pt x="4320337" y="6553690"/>
                </a:cubicBezTo>
                <a:cubicBezTo>
                  <a:pt x="4311267" y="6567096"/>
                  <a:pt x="4302310" y="6585236"/>
                  <a:pt x="4291244" y="6594312"/>
                </a:cubicBezTo>
                <a:cubicBezTo>
                  <a:pt x="4283936" y="6599893"/>
                  <a:pt x="4197006" y="6667590"/>
                  <a:pt x="4174871" y="6675556"/>
                </a:cubicBezTo>
                <a:cubicBezTo>
                  <a:pt x="4156005" y="6681071"/>
                  <a:pt x="4134813" y="6681227"/>
                  <a:pt x="4116684" y="6689097"/>
                </a:cubicBezTo>
                <a:cubicBezTo>
                  <a:pt x="3786160" y="6674096"/>
                  <a:pt x="3495200" y="6754099"/>
                  <a:pt x="3200249" y="6662016"/>
                </a:cubicBezTo>
                <a:cubicBezTo>
                  <a:pt x="3159818" y="6659442"/>
                  <a:pt x="3134091" y="6656869"/>
                  <a:pt x="3098423" y="6648475"/>
                </a:cubicBezTo>
                <a:cubicBezTo>
                  <a:pt x="3073076" y="6638542"/>
                  <a:pt x="3051843" y="6623671"/>
                  <a:pt x="3025690" y="6621394"/>
                </a:cubicBezTo>
                <a:cubicBezTo>
                  <a:pt x="2919102" y="6582198"/>
                  <a:pt x="2849856" y="6624286"/>
                  <a:pt x="2720212" y="6621394"/>
                </a:cubicBezTo>
                <a:cubicBezTo>
                  <a:pt x="2701379" y="6627029"/>
                  <a:pt x="2677713" y="6634953"/>
                  <a:pt x="2662025" y="6648475"/>
                </a:cubicBezTo>
                <a:cubicBezTo>
                  <a:pt x="2629452" y="6664368"/>
                  <a:pt x="2615586" y="6704667"/>
                  <a:pt x="2589292" y="6729719"/>
                </a:cubicBezTo>
                <a:cubicBezTo>
                  <a:pt x="2571291" y="6746001"/>
                  <a:pt x="2569825" y="6778731"/>
                  <a:pt x="2545653" y="6797423"/>
                </a:cubicBezTo>
                <a:cubicBezTo>
                  <a:pt x="2534279" y="6809328"/>
                  <a:pt x="2514988" y="6812647"/>
                  <a:pt x="2502013" y="6824504"/>
                </a:cubicBezTo>
                <a:cubicBezTo>
                  <a:pt x="2485202" y="6834748"/>
                  <a:pt x="2475939" y="6865359"/>
                  <a:pt x="2458373" y="6878667"/>
                </a:cubicBezTo>
                <a:cubicBezTo>
                  <a:pt x="2253414" y="7086855"/>
                  <a:pt x="2387287" y="6940681"/>
                  <a:pt x="2283814" y="6986992"/>
                </a:cubicBezTo>
                <a:cubicBezTo>
                  <a:pt x="2268905" y="6991013"/>
                  <a:pt x="2256434" y="7010466"/>
                  <a:pt x="2240174" y="7014074"/>
                </a:cubicBezTo>
                <a:cubicBezTo>
                  <a:pt x="2213251" y="7017057"/>
                  <a:pt x="2179859" y="7021015"/>
                  <a:pt x="2152895" y="7027614"/>
                </a:cubicBezTo>
                <a:cubicBezTo>
                  <a:pt x="2126032" y="7033735"/>
                  <a:pt x="2104185" y="7037721"/>
                  <a:pt x="2080162" y="7041155"/>
                </a:cubicBezTo>
                <a:cubicBezTo>
                  <a:pt x="1984523" y="7040622"/>
                  <a:pt x="1744591" y="7011718"/>
                  <a:pt x="1641437" y="7027073"/>
                </a:cubicBezTo>
                <a:cubicBezTo>
                  <a:pt x="1538283" y="7042428"/>
                  <a:pt x="1326253" y="7024975"/>
                  <a:pt x="1236460" y="7014074"/>
                </a:cubicBezTo>
                <a:cubicBezTo>
                  <a:pt x="1216398" y="7016637"/>
                  <a:pt x="1184456" y="7000095"/>
                  <a:pt x="1163727" y="7000533"/>
                </a:cubicBezTo>
                <a:cubicBezTo>
                  <a:pt x="1064673" y="6993502"/>
                  <a:pt x="976155" y="7012094"/>
                  <a:pt x="901888" y="7014074"/>
                </a:cubicBezTo>
                <a:cubicBezTo>
                  <a:pt x="868243" y="7042422"/>
                  <a:pt x="852575" y="7063011"/>
                  <a:pt x="814609" y="7081777"/>
                </a:cubicBezTo>
                <a:cubicBezTo>
                  <a:pt x="800715" y="7090054"/>
                  <a:pt x="784982" y="7090315"/>
                  <a:pt x="770969" y="7095318"/>
                </a:cubicBezTo>
                <a:cubicBezTo>
                  <a:pt x="751671" y="7119316"/>
                  <a:pt x="739522" y="7138175"/>
                  <a:pt x="712782" y="7149480"/>
                </a:cubicBezTo>
                <a:cubicBezTo>
                  <a:pt x="697555" y="7159734"/>
                  <a:pt x="674849" y="7154785"/>
                  <a:pt x="654596" y="7163021"/>
                </a:cubicBezTo>
                <a:cubicBezTo>
                  <a:pt x="638232" y="7173461"/>
                  <a:pt x="615308" y="7181446"/>
                  <a:pt x="596410" y="7190102"/>
                </a:cubicBezTo>
                <a:cubicBezTo>
                  <a:pt x="582127" y="7195029"/>
                  <a:pt x="570999" y="7212552"/>
                  <a:pt x="552770" y="7217184"/>
                </a:cubicBezTo>
                <a:cubicBezTo>
                  <a:pt x="541198" y="7223462"/>
                  <a:pt x="520820" y="7224127"/>
                  <a:pt x="509130" y="7230725"/>
                </a:cubicBezTo>
                <a:cubicBezTo>
                  <a:pt x="494724" y="7236315"/>
                  <a:pt x="477041" y="7250181"/>
                  <a:pt x="465490" y="7257806"/>
                </a:cubicBezTo>
                <a:cubicBezTo>
                  <a:pt x="447590" y="7267337"/>
                  <a:pt x="424823" y="7270308"/>
                  <a:pt x="407304" y="7284887"/>
                </a:cubicBezTo>
                <a:cubicBezTo>
                  <a:pt x="382030" y="7296333"/>
                  <a:pt x="357326" y="7318541"/>
                  <a:pt x="334571" y="7325509"/>
                </a:cubicBezTo>
                <a:cubicBezTo>
                  <a:pt x="304512" y="7360592"/>
                  <a:pt x="259737" y="7423483"/>
                  <a:pt x="218198" y="7447375"/>
                </a:cubicBezTo>
                <a:cubicBezTo>
                  <a:pt x="205345" y="7457481"/>
                  <a:pt x="187127" y="7454573"/>
                  <a:pt x="174559" y="7460916"/>
                </a:cubicBezTo>
                <a:cubicBezTo>
                  <a:pt x="154626" y="7468867"/>
                  <a:pt x="116372" y="7487997"/>
                  <a:pt x="116372" y="7487997"/>
                </a:cubicBezTo>
              </a:path>
            </a:pathLst>
          </a:custGeom>
          <a:solidFill>
            <a:schemeClr val="bg1">
              <a:lumMod val="95000"/>
              <a:alpha val="88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193089116">
                  <a:custGeom>
                    <a:avLst/>
                    <a:gdLst>
                      <a:gd name="connsiteX0" fmla="*/ 0 w 9895133"/>
                      <a:gd name="connsiteY0" fmla="*/ 228600 h 7023100"/>
                      <a:gd name="connsiteX1" fmla="*/ 127000 w 9895133"/>
                      <a:gd name="connsiteY1" fmla="*/ 152400 h 7023100"/>
                      <a:gd name="connsiteX2" fmla="*/ 177800 w 9895133"/>
                      <a:gd name="connsiteY2" fmla="*/ 139700 h 7023100"/>
                      <a:gd name="connsiteX3" fmla="*/ 279400 w 9895133"/>
                      <a:gd name="connsiteY3" fmla="*/ 88900 h 7023100"/>
                      <a:gd name="connsiteX4" fmla="*/ 368300 w 9895133"/>
                      <a:gd name="connsiteY4" fmla="*/ 63500 h 7023100"/>
                      <a:gd name="connsiteX5" fmla="*/ 444500 w 9895133"/>
                      <a:gd name="connsiteY5" fmla="*/ 25400 h 7023100"/>
                      <a:gd name="connsiteX6" fmla="*/ 635000 w 9895133"/>
                      <a:gd name="connsiteY6" fmla="*/ 0 h 7023100"/>
                      <a:gd name="connsiteX7" fmla="*/ 1295400 w 9895133"/>
                      <a:gd name="connsiteY7" fmla="*/ 25400 h 7023100"/>
                      <a:gd name="connsiteX8" fmla="*/ 1384300 w 9895133"/>
                      <a:gd name="connsiteY8" fmla="*/ 50800 h 7023100"/>
                      <a:gd name="connsiteX9" fmla="*/ 1460500 w 9895133"/>
                      <a:gd name="connsiteY9" fmla="*/ 63500 h 7023100"/>
                      <a:gd name="connsiteX10" fmla="*/ 1612900 w 9895133"/>
                      <a:gd name="connsiteY10" fmla="*/ 114300 h 7023100"/>
                      <a:gd name="connsiteX11" fmla="*/ 1701800 w 9895133"/>
                      <a:gd name="connsiteY11" fmla="*/ 177800 h 7023100"/>
                      <a:gd name="connsiteX12" fmla="*/ 1892300 w 9895133"/>
                      <a:gd name="connsiteY12" fmla="*/ 241300 h 7023100"/>
                      <a:gd name="connsiteX13" fmla="*/ 2006600 w 9895133"/>
                      <a:gd name="connsiteY13" fmla="*/ 292100 h 7023100"/>
                      <a:gd name="connsiteX14" fmla="*/ 2095500 w 9895133"/>
                      <a:gd name="connsiteY14" fmla="*/ 317500 h 7023100"/>
                      <a:gd name="connsiteX15" fmla="*/ 2222500 w 9895133"/>
                      <a:gd name="connsiteY15" fmla="*/ 368300 h 7023100"/>
                      <a:gd name="connsiteX16" fmla="*/ 2463800 w 9895133"/>
                      <a:gd name="connsiteY16" fmla="*/ 444500 h 7023100"/>
                      <a:gd name="connsiteX17" fmla="*/ 2705100 w 9895133"/>
                      <a:gd name="connsiteY17" fmla="*/ 508000 h 7023100"/>
                      <a:gd name="connsiteX18" fmla="*/ 2971800 w 9895133"/>
                      <a:gd name="connsiteY18" fmla="*/ 622300 h 7023100"/>
                      <a:gd name="connsiteX19" fmla="*/ 3022600 w 9895133"/>
                      <a:gd name="connsiteY19" fmla="*/ 660400 h 7023100"/>
                      <a:gd name="connsiteX20" fmla="*/ 3403600 w 9895133"/>
                      <a:gd name="connsiteY20" fmla="*/ 787400 h 7023100"/>
                      <a:gd name="connsiteX21" fmla="*/ 3454400 w 9895133"/>
                      <a:gd name="connsiteY21" fmla="*/ 850900 h 7023100"/>
                      <a:gd name="connsiteX22" fmla="*/ 3556000 w 9895133"/>
                      <a:gd name="connsiteY22" fmla="*/ 901700 h 7023100"/>
                      <a:gd name="connsiteX23" fmla="*/ 3632200 w 9895133"/>
                      <a:gd name="connsiteY23" fmla="*/ 952500 h 7023100"/>
                      <a:gd name="connsiteX24" fmla="*/ 3733800 w 9895133"/>
                      <a:gd name="connsiteY24" fmla="*/ 1028700 h 7023100"/>
                      <a:gd name="connsiteX25" fmla="*/ 3848100 w 9895133"/>
                      <a:gd name="connsiteY25" fmla="*/ 1066800 h 7023100"/>
                      <a:gd name="connsiteX26" fmla="*/ 3937000 w 9895133"/>
                      <a:gd name="connsiteY26" fmla="*/ 1104900 h 7023100"/>
                      <a:gd name="connsiteX27" fmla="*/ 4013200 w 9895133"/>
                      <a:gd name="connsiteY27" fmla="*/ 1155700 h 7023100"/>
                      <a:gd name="connsiteX28" fmla="*/ 4216400 w 9895133"/>
                      <a:gd name="connsiteY28" fmla="*/ 1244600 h 7023100"/>
                      <a:gd name="connsiteX29" fmla="*/ 4279900 w 9895133"/>
                      <a:gd name="connsiteY29" fmla="*/ 1270000 h 7023100"/>
                      <a:gd name="connsiteX30" fmla="*/ 4356100 w 9895133"/>
                      <a:gd name="connsiteY30" fmla="*/ 1295400 h 7023100"/>
                      <a:gd name="connsiteX31" fmla="*/ 4572000 w 9895133"/>
                      <a:gd name="connsiteY31" fmla="*/ 1358900 h 7023100"/>
                      <a:gd name="connsiteX32" fmla="*/ 4737100 w 9895133"/>
                      <a:gd name="connsiteY32" fmla="*/ 1409700 h 7023100"/>
                      <a:gd name="connsiteX33" fmla="*/ 5003800 w 9895133"/>
                      <a:gd name="connsiteY33" fmla="*/ 1485900 h 7023100"/>
                      <a:gd name="connsiteX34" fmla="*/ 5283200 w 9895133"/>
                      <a:gd name="connsiteY34" fmla="*/ 1511300 h 7023100"/>
                      <a:gd name="connsiteX35" fmla="*/ 5524500 w 9895133"/>
                      <a:gd name="connsiteY35" fmla="*/ 1498600 h 7023100"/>
                      <a:gd name="connsiteX36" fmla="*/ 5588000 w 9895133"/>
                      <a:gd name="connsiteY36" fmla="*/ 1473200 h 7023100"/>
                      <a:gd name="connsiteX37" fmla="*/ 5727700 w 9895133"/>
                      <a:gd name="connsiteY37" fmla="*/ 1447800 h 7023100"/>
                      <a:gd name="connsiteX38" fmla="*/ 5842000 w 9895133"/>
                      <a:gd name="connsiteY38" fmla="*/ 1397000 h 7023100"/>
                      <a:gd name="connsiteX39" fmla="*/ 5880100 w 9895133"/>
                      <a:gd name="connsiteY39" fmla="*/ 1371600 h 7023100"/>
                      <a:gd name="connsiteX40" fmla="*/ 5994400 w 9895133"/>
                      <a:gd name="connsiteY40" fmla="*/ 1358900 h 7023100"/>
                      <a:gd name="connsiteX41" fmla="*/ 6096000 w 9895133"/>
                      <a:gd name="connsiteY41" fmla="*/ 1346200 h 7023100"/>
                      <a:gd name="connsiteX42" fmla="*/ 6477000 w 9895133"/>
                      <a:gd name="connsiteY42" fmla="*/ 1371600 h 7023100"/>
                      <a:gd name="connsiteX43" fmla="*/ 6540500 w 9895133"/>
                      <a:gd name="connsiteY43" fmla="*/ 1384300 h 7023100"/>
                      <a:gd name="connsiteX44" fmla="*/ 6692900 w 9895133"/>
                      <a:gd name="connsiteY44" fmla="*/ 1447800 h 7023100"/>
                      <a:gd name="connsiteX45" fmla="*/ 6743700 w 9895133"/>
                      <a:gd name="connsiteY45" fmla="*/ 1485900 h 7023100"/>
                      <a:gd name="connsiteX46" fmla="*/ 6794500 w 9895133"/>
                      <a:gd name="connsiteY46" fmla="*/ 1498600 h 7023100"/>
                      <a:gd name="connsiteX47" fmla="*/ 6858000 w 9895133"/>
                      <a:gd name="connsiteY47" fmla="*/ 1524000 h 7023100"/>
                      <a:gd name="connsiteX48" fmla="*/ 6896100 w 9895133"/>
                      <a:gd name="connsiteY48" fmla="*/ 1562100 h 7023100"/>
                      <a:gd name="connsiteX49" fmla="*/ 6997700 w 9895133"/>
                      <a:gd name="connsiteY49" fmla="*/ 1612900 h 7023100"/>
                      <a:gd name="connsiteX50" fmla="*/ 7124700 w 9895133"/>
                      <a:gd name="connsiteY50" fmla="*/ 1689100 h 7023100"/>
                      <a:gd name="connsiteX51" fmla="*/ 7175500 w 9895133"/>
                      <a:gd name="connsiteY51" fmla="*/ 1727200 h 7023100"/>
                      <a:gd name="connsiteX52" fmla="*/ 7239000 w 9895133"/>
                      <a:gd name="connsiteY52" fmla="*/ 1765300 h 7023100"/>
                      <a:gd name="connsiteX53" fmla="*/ 7416800 w 9895133"/>
                      <a:gd name="connsiteY53" fmla="*/ 1892300 h 7023100"/>
                      <a:gd name="connsiteX54" fmla="*/ 7505700 w 9895133"/>
                      <a:gd name="connsiteY54" fmla="*/ 1930400 h 7023100"/>
                      <a:gd name="connsiteX55" fmla="*/ 7581900 w 9895133"/>
                      <a:gd name="connsiteY55" fmla="*/ 1993900 h 7023100"/>
                      <a:gd name="connsiteX56" fmla="*/ 7696200 w 9895133"/>
                      <a:gd name="connsiteY56" fmla="*/ 2057400 h 7023100"/>
                      <a:gd name="connsiteX57" fmla="*/ 7835900 w 9895133"/>
                      <a:gd name="connsiteY57" fmla="*/ 2133600 h 7023100"/>
                      <a:gd name="connsiteX58" fmla="*/ 7937500 w 9895133"/>
                      <a:gd name="connsiteY58" fmla="*/ 2184400 h 7023100"/>
                      <a:gd name="connsiteX59" fmla="*/ 7975600 w 9895133"/>
                      <a:gd name="connsiteY59" fmla="*/ 2222500 h 7023100"/>
                      <a:gd name="connsiteX60" fmla="*/ 8064500 w 9895133"/>
                      <a:gd name="connsiteY60" fmla="*/ 2247900 h 7023100"/>
                      <a:gd name="connsiteX61" fmla="*/ 8166100 w 9895133"/>
                      <a:gd name="connsiteY61" fmla="*/ 2273300 h 7023100"/>
                      <a:gd name="connsiteX62" fmla="*/ 8216900 w 9895133"/>
                      <a:gd name="connsiteY62" fmla="*/ 2286000 h 7023100"/>
                      <a:gd name="connsiteX63" fmla="*/ 8318500 w 9895133"/>
                      <a:gd name="connsiteY63" fmla="*/ 2298700 h 7023100"/>
                      <a:gd name="connsiteX64" fmla="*/ 8356600 w 9895133"/>
                      <a:gd name="connsiteY64" fmla="*/ 2324100 h 7023100"/>
                      <a:gd name="connsiteX65" fmla="*/ 8394700 w 9895133"/>
                      <a:gd name="connsiteY65" fmla="*/ 2336800 h 7023100"/>
                      <a:gd name="connsiteX66" fmla="*/ 8420100 w 9895133"/>
                      <a:gd name="connsiteY66" fmla="*/ 2387600 h 7023100"/>
                      <a:gd name="connsiteX67" fmla="*/ 8432800 w 9895133"/>
                      <a:gd name="connsiteY67" fmla="*/ 2451100 h 7023100"/>
                      <a:gd name="connsiteX68" fmla="*/ 8585200 w 9895133"/>
                      <a:gd name="connsiteY68" fmla="*/ 2641600 h 7023100"/>
                      <a:gd name="connsiteX69" fmla="*/ 8636000 w 9895133"/>
                      <a:gd name="connsiteY69" fmla="*/ 2705100 h 7023100"/>
                      <a:gd name="connsiteX70" fmla="*/ 8686800 w 9895133"/>
                      <a:gd name="connsiteY70" fmla="*/ 2768600 h 7023100"/>
                      <a:gd name="connsiteX71" fmla="*/ 8699500 w 9895133"/>
                      <a:gd name="connsiteY71" fmla="*/ 2832100 h 7023100"/>
                      <a:gd name="connsiteX72" fmla="*/ 8724900 w 9895133"/>
                      <a:gd name="connsiteY72" fmla="*/ 2870200 h 7023100"/>
                      <a:gd name="connsiteX73" fmla="*/ 8737600 w 9895133"/>
                      <a:gd name="connsiteY73" fmla="*/ 2908300 h 7023100"/>
                      <a:gd name="connsiteX74" fmla="*/ 8763000 w 9895133"/>
                      <a:gd name="connsiteY74" fmla="*/ 2946400 h 7023100"/>
                      <a:gd name="connsiteX75" fmla="*/ 8839200 w 9895133"/>
                      <a:gd name="connsiteY75" fmla="*/ 3073400 h 7023100"/>
                      <a:gd name="connsiteX76" fmla="*/ 8890000 w 9895133"/>
                      <a:gd name="connsiteY76" fmla="*/ 3149600 h 7023100"/>
                      <a:gd name="connsiteX77" fmla="*/ 8940800 w 9895133"/>
                      <a:gd name="connsiteY77" fmla="*/ 3238500 h 7023100"/>
                      <a:gd name="connsiteX78" fmla="*/ 8966200 w 9895133"/>
                      <a:gd name="connsiteY78" fmla="*/ 3289300 h 7023100"/>
                      <a:gd name="connsiteX79" fmla="*/ 9055100 w 9895133"/>
                      <a:gd name="connsiteY79" fmla="*/ 3378200 h 7023100"/>
                      <a:gd name="connsiteX80" fmla="*/ 9080500 w 9895133"/>
                      <a:gd name="connsiteY80" fmla="*/ 3416300 h 7023100"/>
                      <a:gd name="connsiteX81" fmla="*/ 9169400 w 9895133"/>
                      <a:gd name="connsiteY81" fmla="*/ 3467100 h 7023100"/>
                      <a:gd name="connsiteX82" fmla="*/ 9232900 w 9895133"/>
                      <a:gd name="connsiteY82" fmla="*/ 3517900 h 7023100"/>
                      <a:gd name="connsiteX83" fmla="*/ 9283700 w 9895133"/>
                      <a:gd name="connsiteY83" fmla="*/ 3530600 h 7023100"/>
                      <a:gd name="connsiteX84" fmla="*/ 9410700 w 9895133"/>
                      <a:gd name="connsiteY84" fmla="*/ 3568700 h 7023100"/>
                      <a:gd name="connsiteX85" fmla="*/ 9448800 w 9895133"/>
                      <a:gd name="connsiteY85" fmla="*/ 3695700 h 7023100"/>
                      <a:gd name="connsiteX86" fmla="*/ 9537700 w 9895133"/>
                      <a:gd name="connsiteY86" fmla="*/ 3771900 h 7023100"/>
                      <a:gd name="connsiteX87" fmla="*/ 9613900 w 9895133"/>
                      <a:gd name="connsiteY87" fmla="*/ 3886200 h 7023100"/>
                      <a:gd name="connsiteX88" fmla="*/ 9677400 w 9895133"/>
                      <a:gd name="connsiteY88" fmla="*/ 3937000 h 7023100"/>
                      <a:gd name="connsiteX89" fmla="*/ 9804400 w 9895133"/>
                      <a:gd name="connsiteY89" fmla="*/ 4025900 h 7023100"/>
                      <a:gd name="connsiteX90" fmla="*/ 9842500 w 9895133"/>
                      <a:gd name="connsiteY90" fmla="*/ 4051300 h 7023100"/>
                      <a:gd name="connsiteX91" fmla="*/ 9880600 w 9895133"/>
                      <a:gd name="connsiteY91" fmla="*/ 4064000 h 7023100"/>
                      <a:gd name="connsiteX92" fmla="*/ 9791700 w 9895133"/>
                      <a:gd name="connsiteY92" fmla="*/ 4191000 h 7023100"/>
                      <a:gd name="connsiteX93" fmla="*/ 9550400 w 9895133"/>
                      <a:gd name="connsiteY93" fmla="*/ 4305300 h 7023100"/>
                      <a:gd name="connsiteX94" fmla="*/ 9309100 w 9895133"/>
                      <a:gd name="connsiteY94" fmla="*/ 4457700 h 7023100"/>
                      <a:gd name="connsiteX95" fmla="*/ 9232900 w 9895133"/>
                      <a:gd name="connsiteY95" fmla="*/ 4495800 h 7023100"/>
                      <a:gd name="connsiteX96" fmla="*/ 9105900 w 9895133"/>
                      <a:gd name="connsiteY96" fmla="*/ 4546600 h 7023100"/>
                      <a:gd name="connsiteX97" fmla="*/ 8978900 w 9895133"/>
                      <a:gd name="connsiteY97" fmla="*/ 4660900 h 7023100"/>
                      <a:gd name="connsiteX98" fmla="*/ 8915400 w 9895133"/>
                      <a:gd name="connsiteY98" fmla="*/ 4699000 h 7023100"/>
                      <a:gd name="connsiteX99" fmla="*/ 8788400 w 9895133"/>
                      <a:gd name="connsiteY99" fmla="*/ 4800600 h 7023100"/>
                      <a:gd name="connsiteX100" fmla="*/ 8712200 w 9895133"/>
                      <a:gd name="connsiteY100" fmla="*/ 4876800 h 7023100"/>
                      <a:gd name="connsiteX101" fmla="*/ 8610600 w 9895133"/>
                      <a:gd name="connsiteY101" fmla="*/ 4965700 h 7023100"/>
                      <a:gd name="connsiteX102" fmla="*/ 8521700 w 9895133"/>
                      <a:gd name="connsiteY102" fmla="*/ 5054600 h 7023100"/>
                      <a:gd name="connsiteX103" fmla="*/ 8458200 w 9895133"/>
                      <a:gd name="connsiteY103" fmla="*/ 5092700 h 7023100"/>
                      <a:gd name="connsiteX104" fmla="*/ 8394700 w 9895133"/>
                      <a:gd name="connsiteY104" fmla="*/ 5156200 h 7023100"/>
                      <a:gd name="connsiteX105" fmla="*/ 8242300 w 9895133"/>
                      <a:gd name="connsiteY105" fmla="*/ 5283200 h 7023100"/>
                      <a:gd name="connsiteX106" fmla="*/ 8128000 w 9895133"/>
                      <a:gd name="connsiteY106" fmla="*/ 5435600 h 7023100"/>
                      <a:gd name="connsiteX107" fmla="*/ 8039100 w 9895133"/>
                      <a:gd name="connsiteY107" fmla="*/ 5499100 h 7023100"/>
                      <a:gd name="connsiteX108" fmla="*/ 7747000 w 9895133"/>
                      <a:gd name="connsiteY108" fmla="*/ 5613400 h 7023100"/>
                      <a:gd name="connsiteX109" fmla="*/ 7327900 w 9895133"/>
                      <a:gd name="connsiteY109" fmla="*/ 5575300 h 7023100"/>
                      <a:gd name="connsiteX110" fmla="*/ 7124700 w 9895133"/>
                      <a:gd name="connsiteY110" fmla="*/ 5524500 h 7023100"/>
                      <a:gd name="connsiteX111" fmla="*/ 6934200 w 9895133"/>
                      <a:gd name="connsiteY111" fmla="*/ 5499100 h 7023100"/>
                      <a:gd name="connsiteX112" fmla="*/ 6680200 w 9895133"/>
                      <a:gd name="connsiteY112" fmla="*/ 5422900 h 7023100"/>
                      <a:gd name="connsiteX113" fmla="*/ 6286500 w 9895133"/>
                      <a:gd name="connsiteY113" fmla="*/ 5448300 h 7023100"/>
                      <a:gd name="connsiteX114" fmla="*/ 6134100 w 9895133"/>
                      <a:gd name="connsiteY114" fmla="*/ 5537200 h 7023100"/>
                      <a:gd name="connsiteX115" fmla="*/ 6083300 w 9895133"/>
                      <a:gd name="connsiteY115" fmla="*/ 5562600 h 7023100"/>
                      <a:gd name="connsiteX116" fmla="*/ 6007100 w 9895133"/>
                      <a:gd name="connsiteY116" fmla="*/ 5613400 h 7023100"/>
                      <a:gd name="connsiteX117" fmla="*/ 5956300 w 9895133"/>
                      <a:gd name="connsiteY117" fmla="*/ 5638800 h 7023100"/>
                      <a:gd name="connsiteX118" fmla="*/ 5867400 w 9895133"/>
                      <a:gd name="connsiteY118" fmla="*/ 5689600 h 7023100"/>
                      <a:gd name="connsiteX119" fmla="*/ 5778500 w 9895133"/>
                      <a:gd name="connsiteY119" fmla="*/ 5778500 h 7023100"/>
                      <a:gd name="connsiteX120" fmla="*/ 5702300 w 9895133"/>
                      <a:gd name="connsiteY120" fmla="*/ 5803900 h 7023100"/>
                      <a:gd name="connsiteX121" fmla="*/ 5600700 w 9895133"/>
                      <a:gd name="connsiteY121" fmla="*/ 5842000 h 7023100"/>
                      <a:gd name="connsiteX122" fmla="*/ 5549900 w 9895133"/>
                      <a:gd name="connsiteY122" fmla="*/ 5854700 h 7023100"/>
                      <a:gd name="connsiteX123" fmla="*/ 5384800 w 9895133"/>
                      <a:gd name="connsiteY123" fmla="*/ 5905500 h 7023100"/>
                      <a:gd name="connsiteX124" fmla="*/ 5257800 w 9895133"/>
                      <a:gd name="connsiteY124" fmla="*/ 5918200 h 7023100"/>
                      <a:gd name="connsiteX125" fmla="*/ 5080000 w 9895133"/>
                      <a:gd name="connsiteY125" fmla="*/ 5969000 h 7023100"/>
                      <a:gd name="connsiteX126" fmla="*/ 4914900 w 9895133"/>
                      <a:gd name="connsiteY126" fmla="*/ 5981700 h 7023100"/>
                      <a:gd name="connsiteX127" fmla="*/ 4749800 w 9895133"/>
                      <a:gd name="connsiteY127" fmla="*/ 6007100 h 7023100"/>
                      <a:gd name="connsiteX128" fmla="*/ 3987800 w 9895133"/>
                      <a:gd name="connsiteY128" fmla="*/ 6019800 h 7023100"/>
                      <a:gd name="connsiteX129" fmla="*/ 3860800 w 9895133"/>
                      <a:gd name="connsiteY129" fmla="*/ 6057900 h 7023100"/>
                      <a:gd name="connsiteX130" fmla="*/ 3771900 w 9895133"/>
                      <a:gd name="connsiteY130" fmla="*/ 6146800 h 7023100"/>
                      <a:gd name="connsiteX131" fmla="*/ 3746500 w 9895133"/>
                      <a:gd name="connsiteY131" fmla="*/ 6184900 h 7023100"/>
                      <a:gd name="connsiteX132" fmla="*/ 3644900 w 9895133"/>
                      <a:gd name="connsiteY132" fmla="*/ 6261100 h 7023100"/>
                      <a:gd name="connsiteX133" fmla="*/ 3594100 w 9895133"/>
                      <a:gd name="connsiteY133" fmla="*/ 6273800 h 7023100"/>
                      <a:gd name="connsiteX134" fmla="*/ 2794000 w 9895133"/>
                      <a:gd name="connsiteY134" fmla="*/ 6248400 h 7023100"/>
                      <a:gd name="connsiteX135" fmla="*/ 2705100 w 9895133"/>
                      <a:gd name="connsiteY135" fmla="*/ 6235700 h 7023100"/>
                      <a:gd name="connsiteX136" fmla="*/ 2641600 w 9895133"/>
                      <a:gd name="connsiteY136" fmla="*/ 6210300 h 7023100"/>
                      <a:gd name="connsiteX137" fmla="*/ 2374900 w 9895133"/>
                      <a:gd name="connsiteY137" fmla="*/ 6210300 h 7023100"/>
                      <a:gd name="connsiteX138" fmla="*/ 2324100 w 9895133"/>
                      <a:gd name="connsiteY138" fmla="*/ 6235700 h 7023100"/>
                      <a:gd name="connsiteX139" fmla="*/ 2260600 w 9895133"/>
                      <a:gd name="connsiteY139" fmla="*/ 6311900 h 7023100"/>
                      <a:gd name="connsiteX140" fmla="*/ 2222500 w 9895133"/>
                      <a:gd name="connsiteY140" fmla="*/ 6375400 h 7023100"/>
                      <a:gd name="connsiteX141" fmla="*/ 2184400 w 9895133"/>
                      <a:gd name="connsiteY141" fmla="*/ 6400800 h 7023100"/>
                      <a:gd name="connsiteX142" fmla="*/ 2146300 w 9895133"/>
                      <a:gd name="connsiteY142" fmla="*/ 6451600 h 7023100"/>
                      <a:gd name="connsiteX143" fmla="*/ 1993900 w 9895133"/>
                      <a:gd name="connsiteY143" fmla="*/ 6553200 h 7023100"/>
                      <a:gd name="connsiteX144" fmla="*/ 1955800 w 9895133"/>
                      <a:gd name="connsiteY144" fmla="*/ 6578600 h 7023100"/>
                      <a:gd name="connsiteX145" fmla="*/ 1879600 w 9895133"/>
                      <a:gd name="connsiteY145" fmla="*/ 6591300 h 7023100"/>
                      <a:gd name="connsiteX146" fmla="*/ 1816100 w 9895133"/>
                      <a:gd name="connsiteY146" fmla="*/ 6604000 h 7023100"/>
                      <a:gd name="connsiteX147" fmla="*/ 1079500 w 9895133"/>
                      <a:gd name="connsiteY147" fmla="*/ 6578600 h 7023100"/>
                      <a:gd name="connsiteX148" fmla="*/ 1016000 w 9895133"/>
                      <a:gd name="connsiteY148" fmla="*/ 6565900 h 7023100"/>
                      <a:gd name="connsiteX149" fmla="*/ 787400 w 9895133"/>
                      <a:gd name="connsiteY149" fmla="*/ 6578600 h 7023100"/>
                      <a:gd name="connsiteX150" fmla="*/ 711200 w 9895133"/>
                      <a:gd name="connsiteY150" fmla="*/ 6642100 h 7023100"/>
                      <a:gd name="connsiteX151" fmla="*/ 673100 w 9895133"/>
                      <a:gd name="connsiteY151" fmla="*/ 6654800 h 7023100"/>
                      <a:gd name="connsiteX152" fmla="*/ 622300 w 9895133"/>
                      <a:gd name="connsiteY152" fmla="*/ 6705600 h 7023100"/>
                      <a:gd name="connsiteX153" fmla="*/ 571500 w 9895133"/>
                      <a:gd name="connsiteY153" fmla="*/ 6718300 h 7023100"/>
                      <a:gd name="connsiteX154" fmla="*/ 520700 w 9895133"/>
                      <a:gd name="connsiteY154" fmla="*/ 6743700 h 7023100"/>
                      <a:gd name="connsiteX155" fmla="*/ 482600 w 9895133"/>
                      <a:gd name="connsiteY155" fmla="*/ 6769100 h 7023100"/>
                      <a:gd name="connsiteX156" fmla="*/ 444500 w 9895133"/>
                      <a:gd name="connsiteY156" fmla="*/ 6781800 h 7023100"/>
                      <a:gd name="connsiteX157" fmla="*/ 406400 w 9895133"/>
                      <a:gd name="connsiteY157" fmla="*/ 6807200 h 7023100"/>
                      <a:gd name="connsiteX158" fmla="*/ 355600 w 9895133"/>
                      <a:gd name="connsiteY158" fmla="*/ 6832600 h 7023100"/>
                      <a:gd name="connsiteX159" fmla="*/ 292100 w 9895133"/>
                      <a:gd name="connsiteY159" fmla="*/ 6870700 h 7023100"/>
                      <a:gd name="connsiteX160" fmla="*/ 190500 w 9895133"/>
                      <a:gd name="connsiteY160" fmla="*/ 6985000 h 7023100"/>
                      <a:gd name="connsiteX161" fmla="*/ 152400 w 9895133"/>
                      <a:gd name="connsiteY161" fmla="*/ 6997700 h 7023100"/>
                      <a:gd name="connsiteX162" fmla="*/ 101600 w 9895133"/>
                      <a:gd name="connsiteY162" fmla="*/ 7023100 h 7023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9895133" h="7023100">
                        <a:moveTo>
                          <a:pt x="0" y="228600"/>
                        </a:moveTo>
                        <a:cubicBezTo>
                          <a:pt x="196116" y="150153"/>
                          <a:pt x="-82061" y="268545"/>
                          <a:pt x="127000" y="152400"/>
                        </a:cubicBezTo>
                        <a:cubicBezTo>
                          <a:pt x="142258" y="143923"/>
                          <a:pt x="161688" y="146413"/>
                          <a:pt x="177800" y="139700"/>
                        </a:cubicBezTo>
                        <a:cubicBezTo>
                          <a:pt x="212751" y="125137"/>
                          <a:pt x="244244" y="102962"/>
                          <a:pt x="279400" y="88900"/>
                        </a:cubicBezTo>
                        <a:cubicBezTo>
                          <a:pt x="308015" y="77454"/>
                          <a:pt x="339535" y="74563"/>
                          <a:pt x="368300" y="63500"/>
                        </a:cubicBezTo>
                        <a:cubicBezTo>
                          <a:pt x="394805" y="53306"/>
                          <a:pt x="416874" y="31978"/>
                          <a:pt x="444500" y="25400"/>
                        </a:cubicBezTo>
                        <a:cubicBezTo>
                          <a:pt x="506820" y="10562"/>
                          <a:pt x="571500" y="8467"/>
                          <a:pt x="635000" y="0"/>
                        </a:cubicBezTo>
                        <a:cubicBezTo>
                          <a:pt x="855133" y="8467"/>
                          <a:pt x="1075608" y="10499"/>
                          <a:pt x="1295400" y="25400"/>
                        </a:cubicBezTo>
                        <a:cubicBezTo>
                          <a:pt x="1326149" y="27485"/>
                          <a:pt x="1354270" y="43870"/>
                          <a:pt x="1384300" y="50800"/>
                        </a:cubicBezTo>
                        <a:cubicBezTo>
                          <a:pt x="1409391" y="56590"/>
                          <a:pt x="1435100" y="59267"/>
                          <a:pt x="1460500" y="63500"/>
                        </a:cubicBezTo>
                        <a:cubicBezTo>
                          <a:pt x="1705434" y="210460"/>
                          <a:pt x="1310670" y="-15227"/>
                          <a:pt x="1612900" y="114300"/>
                        </a:cubicBezTo>
                        <a:cubicBezTo>
                          <a:pt x="1646372" y="128645"/>
                          <a:pt x="1669668" y="160663"/>
                          <a:pt x="1701800" y="177800"/>
                        </a:cubicBezTo>
                        <a:cubicBezTo>
                          <a:pt x="1783651" y="221454"/>
                          <a:pt x="1810038" y="210452"/>
                          <a:pt x="1892300" y="241300"/>
                        </a:cubicBezTo>
                        <a:cubicBezTo>
                          <a:pt x="1931339" y="255940"/>
                          <a:pt x="1967561" y="277460"/>
                          <a:pt x="2006600" y="292100"/>
                        </a:cubicBezTo>
                        <a:cubicBezTo>
                          <a:pt x="2035457" y="302921"/>
                          <a:pt x="2066438" y="307243"/>
                          <a:pt x="2095500" y="317500"/>
                        </a:cubicBezTo>
                        <a:cubicBezTo>
                          <a:pt x="2138495" y="332675"/>
                          <a:pt x="2179396" y="353437"/>
                          <a:pt x="2222500" y="368300"/>
                        </a:cubicBezTo>
                        <a:cubicBezTo>
                          <a:pt x="2302241" y="395797"/>
                          <a:pt x="2384059" y="417003"/>
                          <a:pt x="2463800" y="444500"/>
                        </a:cubicBezTo>
                        <a:cubicBezTo>
                          <a:pt x="2664775" y="513802"/>
                          <a:pt x="2513214" y="486679"/>
                          <a:pt x="2705100" y="508000"/>
                        </a:cubicBezTo>
                        <a:cubicBezTo>
                          <a:pt x="2827628" y="552556"/>
                          <a:pt x="2859372" y="558055"/>
                          <a:pt x="2971800" y="622300"/>
                        </a:cubicBezTo>
                        <a:cubicBezTo>
                          <a:pt x="2990178" y="632802"/>
                          <a:pt x="3003358" y="651581"/>
                          <a:pt x="3022600" y="660400"/>
                        </a:cubicBezTo>
                        <a:cubicBezTo>
                          <a:pt x="3250278" y="764752"/>
                          <a:pt x="3218621" y="750404"/>
                          <a:pt x="3403600" y="787400"/>
                        </a:cubicBezTo>
                        <a:cubicBezTo>
                          <a:pt x="3420533" y="808567"/>
                          <a:pt x="3432715" y="834636"/>
                          <a:pt x="3454400" y="850900"/>
                        </a:cubicBezTo>
                        <a:cubicBezTo>
                          <a:pt x="3484691" y="873618"/>
                          <a:pt x="3523125" y="882914"/>
                          <a:pt x="3556000" y="901700"/>
                        </a:cubicBezTo>
                        <a:cubicBezTo>
                          <a:pt x="3582505" y="916846"/>
                          <a:pt x="3607359" y="934757"/>
                          <a:pt x="3632200" y="952500"/>
                        </a:cubicBezTo>
                        <a:cubicBezTo>
                          <a:pt x="3666648" y="977106"/>
                          <a:pt x="3696386" y="1008893"/>
                          <a:pt x="3733800" y="1028700"/>
                        </a:cubicBezTo>
                        <a:cubicBezTo>
                          <a:pt x="3769294" y="1047491"/>
                          <a:pt x="3810496" y="1052699"/>
                          <a:pt x="3848100" y="1066800"/>
                        </a:cubicBezTo>
                        <a:cubicBezTo>
                          <a:pt x="3878287" y="1078120"/>
                          <a:pt x="3908614" y="1089615"/>
                          <a:pt x="3937000" y="1104900"/>
                        </a:cubicBezTo>
                        <a:cubicBezTo>
                          <a:pt x="3963878" y="1119373"/>
                          <a:pt x="3985896" y="1142048"/>
                          <a:pt x="4013200" y="1155700"/>
                        </a:cubicBezTo>
                        <a:cubicBezTo>
                          <a:pt x="4079327" y="1188763"/>
                          <a:pt x="4148446" y="1215477"/>
                          <a:pt x="4216400" y="1244600"/>
                        </a:cubicBezTo>
                        <a:cubicBezTo>
                          <a:pt x="4237354" y="1253580"/>
                          <a:pt x="4258273" y="1262791"/>
                          <a:pt x="4279900" y="1270000"/>
                        </a:cubicBezTo>
                        <a:cubicBezTo>
                          <a:pt x="4305300" y="1278467"/>
                          <a:pt x="4331031" y="1285999"/>
                          <a:pt x="4356100" y="1295400"/>
                        </a:cubicBezTo>
                        <a:cubicBezTo>
                          <a:pt x="4527563" y="1359699"/>
                          <a:pt x="4427019" y="1338188"/>
                          <a:pt x="4572000" y="1358900"/>
                        </a:cubicBezTo>
                        <a:cubicBezTo>
                          <a:pt x="4758517" y="1438836"/>
                          <a:pt x="4570035" y="1366387"/>
                          <a:pt x="4737100" y="1409700"/>
                        </a:cubicBezTo>
                        <a:cubicBezTo>
                          <a:pt x="4826598" y="1432903"/>
                          <a:pt x="4911662" y="1478222"/>
                          <a:pt x="5003800" y="1485900"/>
                        </a:cubicBezTo>
                        <a:cubicBezTo>
                          <a:pt x="5198598" y="1502133"/>
                          <a:pt x="5105477" y="1493528"/>
                          <a:pt x="5283200" y="1511300"/>
                        </a:cubicBezTo>
                        <a:cubicBezTo>
                          <a:pt x="5363633" y="1507067"/>
                          <a:pt x="5444577" y="1508590"/>
                          <a:pt x="5524500" y="1498600"/>
                        </a:cubicBezTo>
                        <a:cubicBezTo>
                          <a:pt x="5547121" y="1495772"/>
                          <a:pt x="5566373" y="1480409"/>
                          <a:pt x="5588000" y="1473200"/>
                        </a:cubicBezTo>
                        <a:cubicBezTo>
                          <a:pt x="5632910" y="1458230"/>
                          <a:pt x="5681426" y="1454411"/>
                          <a:pt x="5727700" y="1447800"/>
                        </a:cubicBezTo>
                        <a:cubicBezTo>
                          <a:pt x="5813925" y="1390317"/>
                          <a:pt x="5705980" y="1457453"/>
                          <a:pt x="5842000" y="1397000"/>
                        </a:cubicBezTo>
                        <a:cubicBezTo>
                          <a:pt x="5855948" y="1390801"/>
                          <a:pt x="5865292" y="1375302"/>
                          <a:pt x="5880100" y="1371600"/>
                        </a:cubicBezTo>
                        <a:cubicBezTo>
                          <a:pt x="5917290" y="1362303"/>
                          <a:pt x="5956328" y="1363379"/>
                          <a:pt x="5994400" y="1358900"/>
                        </a:cubicBezTo>
                        <a:lnTo>
                          <a:pt x="6096000" y="1346200"/>
                        </a:lnTo>
                        <a:lnTo>
                          <a:pt x="6477000" y="1371600"/>
                        </a:lnTo>
                        <a:cubicBezTo>
                          <a:pt x="6498507" y="1373443"/>
                          <a:pt x="6519675" y="1378620"/>
                          <a:pt x="6540500" y="1384300"/>
                        </a:cubicBezTo>
                        <a:cubicBezTo>
                          <a:pt x="6595690" y="1399352"/>
                          <a:pt x="6643612" y="1418227"/>
                          <a:pt x="6692900" y="1447800"/>
                        </a:cubicBezTo>
                        <a:cubicBezTo>
                          <a:pt x="6711050" y="1458690"/>
                          <a:pt x="6724768" y="1476434"/>
                          <a:pt x="6743700" y="1485900"/>
                        </a:cubicBezTo>
                        <a:cubicBezTo>
                          <a:pt x="6759312" y="1493706"/>
                          <a:pt x="6777941" y="1493080"/>
                          <a:pt x="6794500" y="1498600"/>
                        </a:cubicBezTo>
                        <a:cubicBezTo>
                          <a:pt x="6816127" y="1505809"/>
                          <a:pt x="6836833" y="1515533"/>
                          <a:pt x="6858000" y="1524000"/>
                        </a:cubicBezTo>
                        <a:cubicBezTo>
                          <a:pt x="6870700" y="1536700"/>
                          <a:pt x="6881732" y="1551324"/>
                          <a:pt x="6896100" y="1562100"/>
                        </a:cubicBezTo>
                        <a:cubicBezTo>
                          <a:pt x="6944087" y="1598090"/>
                          <a:pt x="6950821" y="1597274"/>
                          <a:pt x="6997700" y="1612900"/>
                        </a:cubicBezTo>
                        <a:cubicBezTo>
                          <a:pt x="7118490" y="1703492"/>
                          <a:pt x="6966147" y="1593968"/>
                          <a:pt x="7124700" y="1689100"/>
                        </a:cubicBezTo>
                        <a:cubicBezTo>
                          <a:pt x="7142850" y="1699990"/>
                          <a:pt x="7157888" y="1715459"/>
                          <a:pt x="7175500" y="1727200"/>
                        </a:cubicBezTo>
                        <a:cubicBezTo>
                          <a:pt x="7196039" y="1740892"/>
                          <a:pt x="7218914" y="1750953"/>
                          <a:pt x="7239000" y="1765300"/>
                        </a:cubicBezTo>
                        <a:cubicBezTo>
                          <a:pt x="7316712" y="1820809"/>
                          <a:pt x="7340587" y="1854194"/>
                          <a:pt x="7416800" y="1892300"/>
                        </a:cubicBezTo>
                        <a:cubicBezTo>
                          <a:pt x="7559281" y="1963540"/>
                          <a:pt x="7320710" y="1824691"/>
                          <a:pt x="7505700" y="1930400"/>
                        </a:cubicBezTo>
                        <a:cubicBezTo>
                          <a:pt x="7588625" y="1977786"/>
                          <a:pt x="7497846" y="1930859"/>
                          <a:pt x="7581900" y="1993900"/>
                        </a:cubicBezTo>
                        <a:cubicBezTo>
                          <a:pt x="7637384" y="2035513"/>
                          <a:pt x="7641920" y="2025737"/>
                          <a:pt x="7696200" y="2057400"/>
                        </a:cubicBezTo>
                        <a:cubicBezTo>
                          <a:pt x="7827977" y="2134270"/>
                          <a:pt x="7753602" y="2106167"/>
                          <a:pt x="7835900" y="2133600"/>
                        </a:cubicBezTo>
                        <a:cubicBezTo>
                          <a:pt x="7929757" y="2227457"/>
                          <a:pt x="7807721" y="2119511"/>
                          <a:pt x="7937500" y="2184400"/>
                        </a:cubicBezTo>
                        <a:cubicBezTo>
                          <a:pt x="7953564" y="2192432"/>
                          <a:pt x="7960656" y="2212537"/>
                          <a:pt x="7975600" y="2222500"/>
                        </a:cubicBezTo>
                        <a:cubicBezTo>
                          <a:pt x="7987019" y="2230113"/>
                          <a:pt x="8057091" y="2245783"/>
                          <a:pt x="8064500" y="2247900"/>
                        </a:cubicBezTo>
                        <a:cubicBezTo>
                          <a:pt x="8183644" y="2281941"/>
                          <a:pt x="7991813" y="2234569"/>
                          <a:pt x="8166100" y="2273300"/>
                        </a:cubicBezTo>
                        <a:cubicBezTo>
                          <a:pt x="8183139" y="2277086"/>
                          <a:pt x="8199683" y="2283131"/>
                          <a:pt x="8216900" y="2286000"/>
                        </a:cubicBezTo>
                        <a:cubicBezTo>
                          <a:pt x="8250566" y="2291611"/>
                          <a:pt x="8284633" y="2294467"/>
                          <a:pt x="8318500" y="2298700"/>
                        </a:cubicBezTo>
                        <a:cubicBezTo>
                          <a:pt x="8331200" y="2307167"/>
                          <a:pt x="8342948" y="2317274"/>
                          <a:pt x="8356600" y="2324100"/>
                        </a:cubicBezTo>
                        <a:cubicBezTo>
                          <a:pt x="8368574" y="2330087"/>
                          <a:pt x="8385234" y="2327334"/>
                          <a:pt x="8394700" y="2336800"/>
                        </a:cubicBezTo>
                        <a:cubicBezTo>
                          <a:pt x="8408087" y="2350187"/>
                          <a:pt x="8411633" y="2370667"/>
                          <a:pt x="8420100" y="2387600"/>
                        </a:cubicBezTo>
                        <a:cubicBezTo>
                          <a:pt x="8424333" y="2408767"/>
                          <a:pt x="8423147" y="2431793"/>
                          <a:pt x="8432800" y="2451100"/>
                        </a:cubicBezTo>
                        <a:cubicBezTo>
                          <a:pt x="8510979" y="2607458"/>
                          <a:pt x="8490700" y="2523475"/>
                          <a:pt x="8585200" y="2641600"/>
                        </a:cubicBezTo>
                        <a:lnTo>
                          <a:pt x="8636000" y="2705100"/>
                        </a:lnTo>
                        <a:cubicBezTo>
                          <a:pt x="8690954" y="2869962"/>
                          <a:pt x="8594888" y="2607754"/>
                          <a:pt x="8686800" y="2768600"/>
                        </a:cubicBezTo>
                        <a:cubicBezTo>
                          <a:pt x="8697510" y="2787342"/>
                          <a:pt x="8691921" y="2811889"/>
                          <a:pt x="8699500" y="2832100"/>
                        </a:cubicBezTo>
                        <a:cubicBezTo>
                          <a:pt x="8704859" y="2846392"/>
                          <a:pt x="8718074" y="2856548"/>
                          <a:pt x="8724900" y="2870200"/>
                        </a:cubicBezTo>
                        <a:cubicBezTo>
                          <a:pt x="8730887" y="2882174"/>
                          <a:pt x="8731613" y="2896326"/>
                          <a:pt x="8737600" y="2908300"/>
                        </a:cubicBezTo>
                        <a:cubicBezTo>
                          <a:pt x="8744426" y="2921952"/>
                          <a:pt x="8755000" y="2933401"/>
                          <a:pt x="8763000" y="2946400"/>
                        </a:cubicBezTo>
                        <a:cubicBezTo>
                          <a:pt x="8788874" y="2988445"/>
                          <a:pt x="8811815" y="3032323"/>
                          <a:pt x="8839200" y="3073400"/>
                        </a:cubicBezTo>
                        <a:cubicBezTo>
                          <a:pt x="8856133" y="3098800"/>
                          <a:pt x="8880347" y="3120640"/>
                          <a:pt x="8890000" y="3149600"/>
                        </a:cubicBezTo>
                        <a:cubicBezTo>
                          <a:pt x="8914951" y="3224453"/>
                          <a:pt x="8885881" y="3150629"/>
                          <a:pt x="8940800" y="3238500"/>
                        </a:cubicBezTo>
                        <a:cubicBezTo>
                          <a:pt x="8950834" y="3254554"/>
                          <a:pt x="8954212" y="3274647"/>
                          <a:pt x="8966200" y="3289300"/>
                        </a:cubicBezTo>
                        <a:cubicBezTo>
                          <a:pt x="8992738" y="3321735"/>
                          <a:pt x="9031854" y="3343331"/>
                          <a:pt x="9055100" y="3378200"/>
                        </a:cubicBezTo>
                        <a:cubicBezTo>
                          <a:pt x="9063567" y="3390900"/>
                          <a:pt x="9069707" y="3405507"/>
                          <a:pt x="9080500" y="3416300"/>
                        </a:cubicBezTo>
                        <a:cubicBezTo>
                          <a:pt x="9106481" y="3442281"/>
                          <a:pt x="9139518" y="3447178"/>
                          <a:pt x="9169400" y="3467100"/>
                        </a:cubicBezTo>
                        <a:cubicBezTo>
                          <a:pt x="9191954" y="3482136"/>
                          <a:pt x="9209205" y="3504736"/>
                          <a:pt x="9232900" y="3517900"/>
                        </a:cubicBezTo>
                        <a:cubicBezTo>
                          <a:pt x="9248158" y="3526377"/>
                          <a:pt x="9266982" y="3525584"/>
                          <a:pt x="9283700" y="3530600"/>
                        </a:cubicBezTo>
                        <a:cubicBezTo>
                          <a:pt x="9438298" y="3576979"/>
                          <a:pt x="9293611" y="3539428"/>
                          <a:pt x="9410700" y="3568700"/>
                        </a:cubicBezTo>
                        <a:cubicBezTo>
                          <a:pt x="9415784" y="3589035"/>
                          <a:pt x="9439524" y="3689516"/>
                          <a:pt x="9448800" y="3695700"/>
                        </a:cubicBezTo>
                        <a:cubicBezTo>
                          <a:pt x="9506825" y="3734384"/>
                          <a:pt x="9476107" y="3710307"/>
                          <a:pt x="9537700" y="3771900"/>
                        </a:cubicBezTo>
                        <a:cubicBezTo>
                          <a:pt x="9579957" y="3877543"/>
                          <a:pt x="9538615" y="3798367"/>
                          <a:pt x="9613900" y="3886200"/>
                        </a:cubicBezTo>
                        <a:cubicBezTo>
                          <a:pt x="9659856" y="3939815"/>
                          <a:pt x="9613304" y="3915635"/>
                          <a:pt x="9677400" y="3937000"/>
                        </a:cubicBezTo>
                        <a:cubicBezTo>
                          <a:pt x="9752622" y="3993416"/>
                          <a:pt x="9710588" y="3963359"/>
                          <a:pt x="9804400" y="4025900"/>
                        </a:cubicBezTo>
                        <a:cubicBezTo>
                          <a:pt x="9817100" y="4034367"/>
                          <a:pt x="9828020" y="4046473"/>
                          <a:pt x="9842500" y="4051300"/>
                        </a:cubicBezTo>
                        <a:lnTo>
                          <a:pt x="9880600" y="4064000"/>
                        </a:lnTo>
                        <a:cubicBezTo>
                          <a:pt x="9904919" y="4136957"/>
                          <a:pt x="9912153" y="4119620"/>
                          <a:pt x="9791700" y="4191000"/>
                        </a:cubicBezTo>
                        <a:cubicBezTo>
                          <a:pt x="9715133" y="4236373"/>
                          <a:pt x="9550400" y="4305300"/>
                          <a:pt x="9550400" y="4305300"/>
                        </a:cubicBezTo>
                        <a:cubicBezTo>
                          <a:pt x="9459245" y="4396455"/>
                          <a:pt x="9519747" y="4342802"/>
                          <a:pt x="9309100" y="4457700"/>
                        </a:cubicBezTo>
                        <a:cubicBezTo>
                          <a:pt x="9284169" y="4471298"/>
                          <a:pt x="9259114" y="4484878"/>
                          <a:pt x="9232900" y="4495800"/>
                        </a:cubicBezTo>
                        <a:cubicBezTo>
                          <a:pt x="9199316" y="4509793"/>
                          <a:pt x="9137813" y="4521526"/>
                          <a:pt x="9105900" y="4546600"/>
                        </a:cubicBezTo>
                        <a:cubicBezTo>
                          <a:pt x="9061116" y="4581787"/>
                          <a:pt x="9023373" y="4625321"/>
                          <a:pt x="8978900" y="4660900"/>
                        </a:cubicBezTo>
                        <a:cubicBezTo>
                          <a:pt x="8959625" y="4676320"/>
                          <a:pt x="8935306" y="4684403"/>
                          <a:pt x="8915400" y="4699000"/>
                        </a:cubicBezTo>
                        <a:cubicBezTo>
                          <a:pt x="8871682" y="4731060"/>
                          <a:pt x="8829200" y="4764900"/>
                          <a:pt x="8788400" y="4800600"/>
                        </a:cubicBezTo>
                        <a:cubicBezTo>
                          <a:pt x="8761367" y="4824254"/>
                          <a:pt x="8738523" y="4852357"/>
                          <a:pt x="8712200" y="4876800"/>
                        </a:cubicBezTo>
                        <a:cubicBezTo>
                          <a:pt x="8679224" y="4907421"/>
                          <a:pt x="8643498" y="4934995"/>
                          <a:pt x="8610600" y="4965700"/>
                        </a:cubicBezTo>
                        <a:cubicBezTo>
                          <a:pt x="8579963" y="4994294"/>
                          <a:pt x="8553895" y="5027771"/>
                          <a:pt x="8521700" y="5054600"/>
                        </a:cubicBezTo>
                        <a:cubicBezTo>
                          <a:pt x="8502737" y="5070403"/>
                          <a:pt x="8477475" y="5077280"/>
                          <a:pt x="8458200" y="5092700"/>
                        </a:cubicBezTo>
                        <a:cubicBezTo>
                          <a:pt x="8434825" y="5111400"/>
                          <a:pt x="8416696" y="5135896"/>
                          <a:pt x="8394700" y="5156200"/>
                        </a:cubicBezTo>
                        <a:cubicBezTo>
                          <a:pt x="8309818" y="5234553"/>
                          <a:pt x="8313745" y="5229616"/>
                          <a:pt x="8242300" y="5283200"/>
                        </a:cubicBezTo>
                        <a:cubicBezTo>
                          <a:pt x="8199212" y="5369376"/>
                          <a:pt x="8223574" y="5331337"/>
                          <a:pt x="8128000" y="5435600"/>
                        </a:cubicBezTo>
                        <a:cubicBezTo>
                          <a:pt x="8074966" y="5493455"/>
                          <a:pt x="8095876" y="5480175"/>
                          <a:pt x="8039100" y="5499100"/>
                        </a:cubicBezTo>
                        <a:cubicBezTo>
                          <a:pt x="7901933" y="5636267"/>
                          <a:pt x="7991784" y="5582802"/>
                          <a:pt x="7747000" y="5613400"/>
                        </a:cubicBezTo>
                        <a:cubicBezTo>
                          <a:pt x="7607300" y="5600700"/>
                          <a:pt x="7467193" y="5591882"/>
                          <a:pt x="7327900" y="5575300"/>
                        </a:cubicBezTo>
                        <a:cubicBezTo>
                          <a:pt x="7155831" y="5554816"/>
                          <a:pt x="7272988" y="5551461"/>
                          <a:pt x="7124700" y="5524500"/>
                        </a:cubicBezTo>
                        <a:cubicBezTo>
                          <a:pt x="7061671" y="5513040"/>
                          <a:pt x="6997700" y="5507567"/>
                          <a:pt x="6934200" y="5499100"/>
                        </a:cubicBezTo>
                        <a:cubicBezTo>
                          <a:pt x="6884026" y="5480855"/>
                          <a:pt x="6743461" y="5422900"/>
                          <a:pt x="6680200" y="5422900"/>
                        </a:cubicBezTo>
                        <a:cubicBezTo>
                          <a:pt x="6548694" y="5422900"/>
                          <a:pt x="6417733" y="5439833"/>
                          <a:pt x="6286500" y="5448300"/>
                        </a:cubicBezTo>
                        <a:cubicBezTo>
                          <a:pt x="6020907" y="5581096"/>
                          <a:pt x="6296283" y="5435836"/>
                          <a:pt x="6134100" y="5537200"/>
                        </a:cubicBezTo>
                        <a:cubicBezTo>
                          <a:pt x="6118046" y="5547234"/>
                          <a:pt x="6099534" y="5552860"/>
                          <a:pt x="6083300" y="5562600"/>
                        </a:cubicBezTo>
                        <a:cubicBezTo>
                          <a:pt x="6057123" y="5578306"/>
                          <a:pt x="6033277" y="5597694"/>
                          <a:pt x="6007100" y="5613400"/>
                        </a:cubicBezTo>
                        <a:cubicBezTo>
                          <a:pt x="5990866" y="5623140"/>
                          <a:pt x="5971706" y="5627796"/>
                          <a:pt x="5956300" y="5638800"/>
                        </a:cubicBezTo>
                        <a:cubicBezTo>
                          <a:pt x="5874816" y="5697003"/>
                          <a:pt x="5965791" y="5665002"/>
                          <a:pt x="5867400" y="5689600"/>
                        </a:cubicBezTo>
                        <a:cubicBezTo>
                          <a:pt x="5837767" y="5719233"/>
                          <a:pt x="5812956" y="5754646"/>
                          <a:pt x="5778500" y="5778500"/>
                        </a:cubicBezTo>
                        <a:cubicBezTo>
                          <a:pt x="5756487" y="5793740"/>
                          <a:pt x="5727462" y="5794750"/>
                          <a:pt x="5702300" y="5803900"/>
                        </a:cubicBezTo>
                        <a:cubicBezTo>
                          <a:pt x="5653094" y="5821793"/>
                          <a:pt x="5644735" y="5829419"/>
                          <a:pt x="5600700" y="5842000"/>
                        </a:cubicBezTo>
                        <a:cubicBezTo>
                          <a:pt x="5583917" y="5846795"/>
                          <a:pt x="5566618" y="5849684"/>
                          <a:pt x="5549900" y="5854700"/>
                        </a:cubicBezTo>
                        <a:cubicBezTo>
                          <a:pt x="5504089" y="5868443"/>
                          <a:pt x="5430808" y="5897381"/>
                          <a:pt x="5384800" y="5905500"/>
                        </a:cubicBezTo>
                        <a:cubicBezTo>
                          <a:pt x="5342903" y="5912894"/>
                          <a:pt x="5300133" y="5913967"/>
                          <a:pt x="5257800" y="5918200"/>
                        </a:cubicBezTo>
                        <a:cubicBezTo>
                          <a:pt x="5198533" y="5935133"/>
                          <a:pt x="5140608" y="5957776"/>
                          <a:pt x="5080000" y="5969000"/>
                        </a:cubicBezTo>
                        <a:cubicBezTo>
                          <a:pt x="5025727" y="5979051"/>
                          <a:pt x="4969732" y="5975373"/>
                          <a:pt x="4914900" y="5981700"/>
                        </a:cubicBezTo>
                        <a:cubicBezTo>
                          <a:pt x="4859586" y="5988082"/>
                          <a:pt x="4805434" y="6004814"/>
                          <a:pt x="4749800" y="6007100"/>
                        </a:cubicBezTo>
                        <a:cubicBezTo>
                          <a:pt x="4495979" y="6017531"/>
                          <a:pt x="4241800" y="6015567"/>
                          <a:pt x="3987800" y="6019800"/>
                        </a:cubicBezTo>
                        <a:cubicBezTo>
                          <a:pt x="3941969" y="6027439"/>
                          <a:pt x="3898574" y="6026994"/>
                          <a:pt x="3860800" y="6057900"/>
                        </a:cubicBezTo>
                        <a:cubicBezTo>
                          <a:pt x="3828365" y="6084438"/>
                          <a:pt x="3795146" y="6111931"/>
                          <a:pt x="3771900" y="6146800"/>
                        </a:cubicBezTo>
                        <a:cubicBezTo>
                          <a:pt x="3763433" y="6159500"/>
                          <a:pt x="3757293" y="6174107"/>
                          <a:pt x="3746500" y="6184900"/>
                        </a:cubicBezTo>
                        <a:cubicBezTo>
                          <a:pt x="3742359" y="6189041"/>
                          <a:pt x="3665418" y="6252307"/>
                          <a:pt x="3644900" y="6261100"/>
                        </a:cubicBezTo>
                        <a:cubicBezTo>
                          <a:pt x="3628857" y="6267976"/>
                          <a:pt x="3611033" y="6269567"/>
                          <a:pt x="3594100" y="6273800"/>
                        </a:cubicBezTo>
                        <a:cubicBezTo>
                          <a:pt x="3320134" y="6268321"/>
                          <a:pt x="3061670" y="6275167"/>
                          <a:pt x="2794000" y="6248400"/>
                        </a:cubicBezTo>
                        <a:cubicBezTo>
                          <a:pt x="2764214" y="6245421"/>
                          <a:pt x="2734733" y="6239933"/>
                          <a:pt x="2705100" y="6235700"/>
                        </a:cubicBezTo>
                        <a:cubicBezTo>
                          <a:pt x="2683933" y="6227233"/>
                          <a:pt x="2663717" y="6215829"/>
                          <a:pt x="2641600" y="6210300"/>
                        </a:cubicBezTo>
                        <a:cubicBezTo>
                          <a:pt x="2543120" y="6185680"/>
                          <a:pt x="2484819" y="6202449"/>
                          <a:pt x="2374900" y="6210300"/>
                        </a:cubicBezTo>
                        <a:cubicBezTo>
                          <a:pt x="2357967" y="6218767"/>
                          <a:pt x="2339506" y="6224696"/>
                          <a:pt x="2324100" y="6235700"/>
                        </a:cubicBezTo>
                        <a:cubicBezTo>
                          <a:pt x="2295677" y="6256002"/>
                          <a:pt x="2278567" y="6283153"/>
                          <a:pt x="2260600" y="6311900"/>
                        </a:cubicBezTo>
                        <a:cubicBezTo>
                          <a:pt x="2247517" y="6332832"/>
                          <a:pt x="2238564" y="6356658"/>
                          <a:pt x="2222500" y="6375400"/>
                        </a:cubicBezTo>
                        <a:cubicBezTo>
                          <a:pt x="2212567" y="6386989"/>
                          <a:pt x="2195193" y="6390007"/>
                          <a:pt x="2184400" y="6400800"/>
                        </a:cubicBezTo>
                        <a:cubicBezTo>
                          <a:pt x="2169433" y="6415767"/>
                          <a:pt x="2161903" y="6437297"/>
                          <a:pt x="2146300" y="6451600"/>
                        </a:cubicBezTo>
                        <a:cubicBezTo>
                          <a:pt x="1942067" y="6638814"/>
                          <a:pt x="2099803" y="6500249"/>
                          <a:pt x="1993900" y="6553200"/>
                        </a:cubicBezTo>
                        <a:cubicBezTo>
                          <a:pt x="1980248" y="6560026"/>
                          <a:pt x="1970280" y="6573773"/>
                          <a:pt x="1955800" y="6578600"/>
                        </a:cubicBezTo>
                        <a:cubicBezTo>
                          <a:pt x="1931371" y="6586743"/>
                          <a:pt x="1904935" y="6586694"/>
                          <a:pt x="1879600" y="6591300"/>
                        </a:cubicBezTo>
                        <a:cubicBezTo>
                          <a:pt x="1858362" y="6595161"/>
                          <a:pt x="1837267" y="6599767"/>
                          <a:pt x="1816100" y="6604000"/>
                        </a:cubicBezTo>
                        <a:lnTo>
                          <a:pt x="1079500" y="6578600"/>
                        </a:lnTo>
                        <a:cubicBezTo>
                          <a:pt x="1057939" y="6577573"/>
                          <a:pt x="1037586" y="6565900"/>
                          <a:pt x="1016000" y="6565900"/>
                        </a:cubicBezTo>
                        <a:cubicBezTo>
                          <a:pt x="939682" y="6565900"/>
                          <a:pt x="863600" y="6574367"/>
                          <a:pt x="787400" y="6578600"/>
                        </a:cubicBezTo>
                        <a:cubicBezTo>
                          <a:pt x="759313" y="6606687"/>
                          <a:pt x="746563" y="6624419"/>
                          <a:pt x="711200" y="6642100"/>
                        </a:cubicBezTo>
                        <a:cubicBezTo>
                          <a:pt x="699226" y="6648087"/>
                          <a:pt x="685800" y="6650567"/>
                          <a:pt x="673100" y="6654800"/>
                        </a:cubicBezTo>
                        <a:cubicBezTo>
                          <a:pt x="656167" y="6671733"/>
                          <a:pt x="642607" y="6692908"/>
                          <a:pt x="622300" y="6705600"/>
                        </a:cubicBezTo>
                        <a:cubicBezTo>
                          <a:pt x="607499" y="6714851"/>
                          <a:pt x="587843" y="6712171"/>
                          <a:pt x="571500" y="6718300"/>
                        </a:cubicBezTo>
                        <a:cubicBezTo>
                          <a:pt x="553773" y="6724947"/>
                          <a:pt x="537138" y="6734307"/>
                          <a:pt x="520700" y="6743700"/>
                        </a:cubicBezTo>
                        <a:cubicBezTo>
                          <a:pt x="507448" y="6751273"/>
                          <a:pt x="496252" y="6762274"/>
                          <a:pt x="482600" y="6769100"/>
                        </a:cubicBezTo>
                        <a:cubicBezTo>
                          <a:pt x="470626" y="6775087"/>
                          <a:pt x="456474" y="6775813"/>
                          <a:pt x="444500" y="6781800"/>
                        </a:cubicBezTo>
                        <a:cubicBezTo>
                          <a:pt x="430848" y="6788626"/>
                          <a:pt x="419652" y="6799627"/>
                          <a:pt x="406400" y="6807200"/>
                        </a:cubicBezTo>
                        <a:cubicBezTo>
                          <a:pt x="389962" y="6816593"/>
                          <a:pt x="372150" y="6823406"/>
                          <a:pt x="355600" y="6832600"/>
                        </a:cubicBezTo>
                        <a:cubicBezTo>
                          <a:pt x="334022" y="6844588"/>
                          <a:pt x="313267" y="6858000"/>
                          <a:pt x="292100" y="6870700"/>
                        </a:cubicBezTo>
                        <a:cubicBezTo>
                          <a:pt x="268579" y="6900101"/>
                          <a:pt x="223151" y="6961678"/>
                          <a:pt x="190500" y="6985000"/>
                        </a:cubicBezTo>
                        <a:cubicBezTo>
                          <a:pt x="179607" y="6992781"/>
                          <a:pt x="164705" y="6992427"/>
                          <a:pt x="152400" y="6997700"/>
                        </a:cubicBezTo>
                        <a:cubicBezTo>
                          <a:pt x="134999" y="7005158"/>
                          <a:pt x="101600" y="7023100"/>
                          <a:pt x="101600" y="702310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sitting, table, person, player&#10;&#10;Description automatically generated">
            <a:extLst>
              <a:ext uri="{FF2B5EF4-FFF2-40B4-BE49-F238E27FC236}">
                <a16:creationId xmlns:a16="http://schemas.microsoft.com/office/drawing/2014/main" id="{E7ECE82D-C9DF-407B-91EA-31D36DBC05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455">
            <a:off x="8934959" y="1213176"/>
            <a:ext cx="3074253" cy="5560540"/>
          </a:xfrm>
          <a:prstGeom prst="rect">
            <a:avLst/>
          </a:prstGeom>
        </p:spPr>
      </p:pic>
      <p:pic>
        <p:nvPicPr>
          <p:cNvPr id="14" name="Picture 4" descr="Flag of the United Arab Emirates - Wikipedia">
            <a:extLst>
              <a:ext uri="{FF2B5EF4-FFF2-40B4-BE49-F238E27FC236}">
                <a16:creationId xmlns:a16="http://schemas.microsoft.com/office/drawing/2014/main" id="{A86A00CB-7F1B-4614-BCF4-D63670EBD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3779">
            <a:off x="11485923" y="3337758"/>
            <a:ext cx="363546" cy="18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2629CAEF-FD5F-4E73-BB14-1844F545EA34}"/>
              </a:ext>
            </a:extLst>
          </p:cNvPr>
          <p:cNvSpPr/>
          <p:nvPr/>
        </p:nvSpPr>
        <p:spPr>
          <a:xfrm rot="3512586">
            <a:off x="658671" y="3923435"/>
            <a:ext cx="2495910" cy="3411984"/>
          </a:xfrm>
          <a:custGeom>
            <a:avLst/>
            <a:gdLst>
              <a:gd name="connsiteX0" fmla="*/ 0 w 2495910"/>
              <a:gd name="connsiteY0" fmla="*/ 1705992 h 3411984"/>
              <a:gd name="connsiteX1" fmla="*/ 1247955 w 2495910"/>
              <a:gd name="connsiteY1" fmla="*/ 0 h 3411984"/>
              <a:gd name="connsiteX2" fmla="*/ 2495910 w 2495910"/>
              <a:gd name="connsiteY2" fmla="*/ 1705992 h 3411984"/>
              <a:gd name="connsiteX3" fmla="*/ 1247955 w 2495910"/>
              <a:gd name="connsiteY3" fmla="*/ 3411984 h 3411984"/>
              <a:gd name="connsiteX4" fmla="*/ 0 w 2495910"/>
              <a:gd name="connsiteY4" fmla="*/ 1705992 h 3411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910" h="3411984" fill="none" extrusionOk="0">
                <a:moveTo>
                  <a:pt x="0" y="1705992"/>
                </a:moveTo>
                <a:cubicBezTo>
                  <a:pt x="14964" y="776305"/>
                  <a:pt x="515316" y="-54440"/>
                  <a:pt x="1247955" y="0"/>
                </a:cubicBezTo>
                <a:cubicBezTo>
                  <a:pt x="1808183" y="8100"/>
                  <a:pt x="2455877" y="925577"/>
                  <a:pt x="2495910" y="1705992"/>
                </a:cubicBezTo>
                <a:cubicBezTo>
                  <a:pt x="2496358" y="2514835"/>
                  <a:pt x="1799370" y="3459146"/>
                  <a:pt x="1247955" y="3411984"/>
                </a:cubicBezTo>
                <a:cubicBezTo>
                  <a:pt x="423407" y="3236894"/>
                  <a:pt x="62814" y="2612955"/>
                  <a:pt x="0" y="1705992"/>
                </a:cubicBezTo>
                <a:close/>
              </a:path>
              <a:path w="2495910" h="3411984" stroke="0" extrusionOk="0">
                <a:moveTo>
                  <a:pt x="0" y="1705992"/>
                </a:moveTo>
                <a:cubicBezTo>
                  <a:pt x="-63910" y="645947"/>
                  <a:pt x="643889" y="-37978"/>
                  <a:pt x="1247955" y="0"/>
                </a:cubicBezTo>
                <a:cubicBezTo>
                  <a:pt x="1958975" y="46200"/>
                  <a:pt x="2422318" y="798110"/>
                  <a:pt x="2495910" y="1705992"/>
                </a:cubicBezTo>
                <a:cubicBezTo>
                  <a:pt x="2375875" y="2544022"/>
                  <a:pt x="2071310" y="3362134"/>
                  <a:pt x="1247955" y="3411984"/>
                </a:cubicBezTo>
                <a:cubicBezTo>
                  <a:pt x="491181" y="3341583"/>
                  <a:pt x="114453" y="2734912"/>
                  <a:pt x="0" y="1705992"/>
                </a:cubicBez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noFill/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DF3E45-64FB-4C2B-9FEC-F5EFD0DD2CDA}"/>
              </a:ext>
            </a:extLst>
          </p:cNvPr>
          <p:cNvSpPr/>
          <p:nvPr/>
        </p:nvSpPr>
        <p:spPr>
          <a:xfrm>
            <a:off x="2425148" y="3600673"/>
            <a:ext cx="414793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حلقة دائرية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B326B3-36FC-41EF-BF9E-F3A0FD1B8397}"/>
              </a:ext>
            </a:extLst>
          </p:cNvPr>
          <p:cNvSpPr txBox="1"/>
          <p:nvPr/>
        </p:nvSpPr>
        <p:spPr>
          <a:xfrm>
            <a:off x="3863233" y="6581001"/>
            <a:ext cx="3495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200" b="1" dirty="0">
                <a:solidFill>
                  <a:schemeClr val="bg1">
                    <a:lumMod val="95000"/>
                  </a:schemeClr>
                </a:solidFill>
              </a:rPr>
              <a:t>لإظهار الإجابة انقر على الصاروخ</a:t>
            </a:r>
            <a:endParaRPr lang="en-US" sz="1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Rectangle: Rounded Corners 1">
            <a:hlinkClick r:id="rId7" action="ppaction://hlinksldjump"/>
            <a:extLst>
              <a:ext uri="{FF2B5EF4-FFF2-40B4-BE49-F238E27FC236}">
                <a16:creationId xmlns:a16="http://schemas.microsoft.com/office/drawing/2014/main" id="{5A733346-92DF-4C0E-BBEA-F9E90660B2E9}"/>
              </a:ext>
            </a:extLst>
          </p:cNvPr>
          <p:cNvSpPr/>
          <p:nvPr/>
        </p:nvSpPr>
        <p:spPr>
          <a:xfrm>
            <a:off x="3952446" y="6048513"/>
            <a:ext cx="3048000" cy="43088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عُد إلى مسار الفضاء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13" name="Picture 2" descr="اختيار هزاع المنصوري لمهمة الانطلاق إلى محطة الفضاء الدولية - عبر الإمارات  - أخبار وتقارير - البيان">
            <a:extLst>
              <a:ext uri="{FF2B5EF4-FFF2-40B4-BE49-F238E27FC236}">
                <a16:creationId xmlns:a16="http://schemas.microsoft.com/office/drawing/2014/main" id="{A5A8964A-095B-47CB-B654-3B827D2D3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alphaModFix amt="72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56" b="89971" l="10000" r="91094">
                        <a14:foregroundMark x1="46406" y1="66888" x2="51953" y2="69322"/>
                        <a14:foregroundMark x1="42656" y1="71018" x2="51250" y2="73451"/>
                        <a14:foregroundMark x1="91094" y1="74558" x2="90859" y2="81932"/>
                        <a14:backgroundMark x1="49141" y1="57227" x2="57031" y2="62906"/>
                        <a14:backgroundMark x1="76641" y1="57153" x2="64063" y2="63127"/>
                        <a14:backgroundMark x1="48047" y1="59513" x2="52422" y2="60324"/>
                        <a14:backgroundMark x1="71875" y1="58923" x2="82344" y2="57817"/>
                        <a14:backgroundMark x1="56172" y1="53540" x2="57813" y2="55015"/>
                        <a14:backgroundMark x1="75625" y1="53171" x2="73828" y2="55605"/>
                        <a14:backgroundMark x1="74531" y1="51327" x2="68438" y2="55310"/>
                        <a14:backgroundMark x1="76641" y1="54204" x2="77813" y2="54572"/>
                        <a14:backgroundMark x1="55937" y1="51622" x2="55937" y2="51622"/>
                        <a14:backgroundMark x1="71016" y1="54425" x2="74844" y2="54425"/>
                        <a14:backgroundMark x1="72422" y1="53835" x2="74219" y2="54056"/>
                        <a14:backgroundMark x1="58125" y1="54720" x2="58594" y2="54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20" t="22391" r="19590" b="45154"/>
          <a:stretch/>
        </p:blipFill>
        <p:spPr bwMode="auto">
          <a:xfrm rot="380751">
            <a:off x="9773624" y="1409483"/>
            <a:ext cx="1831533" cy="110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D845C72-E1A1-4A36-9233-95FECC3CBAC8}"/>
              </a:ext>
            </a:extLst>
          </p:cNvPr>
          <p:cNvSpPr txBox="1"/>
          <p:nvPr/>
        </p:nvSpPr>
        <p:spPr>
          <a:xfrm>
            <a:off x="94129" y="1328231"/>
            <a:ext cx="86580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/>
              <a:t>أجلست المعلمة الطلبة على شكل</a:t>
            </a:r>
          </a:p>
          <a:p>
            <a:pPr algn="ctr"/>
            <a:endParaRPr lang="en-US" sz="4400" b="1" dirty="0"/>
          </a:p>
        </p:txBody>
      </p:sp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2344AB25-78FC-48D0-BE7D-EC13BC1BCA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052648"/>
              </p:ext>
            </p:extLst>
          </p:nvPr>
        </p:nvGraphicFramePr>
        <p:xfrm>
          <a:off x="1220828" y="2441136"/>
          <a:ext cx="7079391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9797">
                  <a:extLst>
                    <a:ext uri="{9D8B030D-6E8A-4147-A177-3AD203B41FA5}">
                      <a16:colId xmlns:a16="http://schemas.microsoft.com/office/drawing/2014/main" val="676374497"/>
                    </a:ext>
                  </a:extLst>
                </a:gridCol>
                <a:gridCol w="2359797">
                  <a:extLst>
                    <a:ext uri="{9D8B030D-6E8A-4147-A177-3AD203B41FA5}">
                      <a16:colId xmlns:a16="http://schemas.microsoft.com/office/drawing/2014/main" val="3000768623"/>
                    </a:ext>
                  </a:extLst>
                </a:gridCol>
                <a:gridCol w="2359797">
                  <a:extLst>
                    <a:ext uri="{9D8B030D-6E8A-4147-A177-3AD203B41FA5}">
                      <a16:colId xmlns:a16="http://schemas.microsoft.com/office/drawing/2014/main" val="36166448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ar-AE" sz="3200" dirty="0"/>
                        <a:t>ثنائي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AE" sz="3200" dirty="0"/>
                        <a:t>فردي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AE" sz="3200" dirty="0"/>
                        <a:t>حلقة دائرية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99861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202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8870FCB-DEE9-4A95-9D6C-8BB1267C00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62"/>
          <a:stretch/>
        </p:blipFill>
        <p:spPr>
          <a:xfrm>
            <a:off x="5966085" y="0"/>
            <a:ext cx="6225915" cy="68704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FFAFB0-D3A1-4618-848A-C4380107D4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62" r="1386"/>
          <a:stretch/>
        </p:blipFill>
        <p:spPr>
          <a:xfrm>
            <a:off x="0" y="0"/>
            <a:ext cx="5966085" cy="6870437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8BA954E-1BED-4D31-A793-ECD8C5E89BEC}"/>
              </a:ext>
            </a:extLst>
          </p:cNvPr>
          <p:cNvSpPr/>
          <p:nvPr/>
        </p:nvSpPr>
        <p:spPr>
          <a:xfrm>
            <a:off x="-190500" y="-203200"/>
            <a:ext cx="11333893" cy="7487998"/>
          </a:xfrm>
          <a:custGeom>
            <a:avLst/>
            <a:gdLst>
              <a:gd name="connsiteX0" fmla="*/ 0 w 11333893"/>
              <a:gd name="connsiteY0" fmla="*/ 243732 h 7487998"/>
              <a:gd name="connsiteX1" fmla="*/ 145465 w 11333893"/>
              <a:gd name="connsiteY1" fmla="*/ 162488 h 7487998"/>
              <a:gd name="connsiteX2" fmla="*/ 203652 w 11333893"/>
              <a:gd name="connsiteY2" fmla="*/ 148947 h 7487998"/>
              <a:gd name="connsiteX3" fmla="*/ 320024 w 11333893"/>
              <a:gd name="connsiteY3" fmla="*/ 94784 h 7487998"/>
              <a:gd name="connsiteX4" fmla="*/ 421851 w 11333893"/>
              <a:gd name="connsiteY4" fmla="*/ 67703 h 7487998"/>
              <a:gd name="connsiteX5" fmla="*/ 509130 w 11333893"/>
              <a:gd name="connsiteY5" fmla="*/ 27081 h 7487998"/>
              <a:gd name="connsiteX6" fmla="*/ 727329 w 11333893"/>
              <a:gd name="connsiteY6" fmla="*/ 0 h 7487998"/>
              <a:gd name="connsiteX7" fmla="*/ 1483752 w 11333893"/>
              <a:gd name="connsiteY7" fmla="*/ 27081 h 7487998"/>
              <a:gd name="connsiteX8" fmla="*/ 1585578 w 11333893"/>
              <a:gd name="connsiteY8" fmla="*/ 54162 h 7487998"/>
              <a:gd name="connsiteX9" fmla="*/ 1672857 w 11333893"/>
              <a:gd name="connsiteY9" fmla="*/ 67703 h 7487998"/>
              <a:gd name="connsiteX10" fmla="*/ 1847416 w 11333893"/>
              <a:gd name="connsiteY10" fmla="*/ 121866 h 7487998"/>
              <a:gd name="connsiteX11" fmla="*/ 1949243 w 11333893"/>
              <a:gd name="connsiteY11" fmla="*/ 189569 h 7487998"/>
              <a:gd name="connsiteX12" fmla="*/ 2167441 w 11333893"/>
              <a:gd name="connsiteY12" fmla="*/ 257272 h 7487998"/>
              <a:gd name="connsiteX13" fmla="*/ 2298361 w 11333893"/>
              <a:gd name="connsiteY13" fmla="*/ 311435 h 7487998"/>
              <a:gd name="connsiteX14" fmla="*/ 2400187 w 11333893"/>
              <a:gd name="connsiteY14" fmla="*/ 338517 h 7487998"/>
              <a:gd name="connsiteX15" fmla="*/ 2545653 w 11333893"/>
              <a:gd name="connsiteY15" fmla="*/ 392679 h 7487998"/>
              <a:gd name="connsiteX16" fmla="*/ 2822038 w 11333893"/>
              <a:gd name="connsiteY16" fmla="*/ 473923 h 7487998"/>
              <a:gd name="connsiteX17" fmla="*/ 3098423 w 11333893"/>
              <a:gd name="connsiteY17" fmla="*/ 541627 h 7487998"/>
              <a:gd name="connsiteX18" fmla="*/ 3403902 w 11333893"/>
              <a:gd name="connsiteY18" fmla="*/ 663493 h 7487998"/>
              <a:gd name="connsiteX19" fmla="*/ 3462088 w 11333893"/>
              <a:gd name="connsiteY19" fmla="*/ 704115 h 7487998"/>
              <a:gd name="connsiteX20" fmla="*/ 3898486 w 11333893"/>
              <a:gd name="connsiteY20" fmla="*/ 839522 h 7487998"/>
              <a:gd name="connsiteX21" fmla="*/ 3956672 w 11333893"/>
              <a:gd name="connsiteY21" fmla="*/ 907225 h 7487998"/>
              <a:gd name="connsiteX22" fmla="*/ 4073045 w 11333893"/>
              <a:gd name="connsiteY22" fmla="*/ 961388 h 7487998"/>
              <a:gd name="connsiteX23" fmla="*/ 4160324 w 11333893"/>
              <a:gd name="connsiteY23" fmla="*/ 1015551 h 7487998"/>
              <a:gd name="connsiteX24" fmla="*/ 4276697 w 11333893"/>
              <a:gd name="connsiteY24" fmla="*/ 1096795 h 7487998"/>
              <a:gd name="connsiteX25" fmla="*/ 4407616 w 11333893"/>
              <a:gd name="connsiteY25" fmla="*/ 1137417 h 7487998"/>
              <a:gd name="connsiteX26" fmla="*/ 4509442 w 11333893"/>
              <a:gd name="connsiteY26" fmla="*/ 1178039 h 7487998"/>
              <a:gd name="connsiteX27" fmla="*/ 4596722 w 11333893"/>
              <a:gd name="connsiteY27" fmla="*/ 1232202 h 7487998"/>
              <a:gd name="connsiteX28" fmla="*/ 4829467 w 11333893"/>
              <a:gd name="connsiteY28" fmla="*/ 1326986 h 7487998"/>
              <a:gd name="connsiteX29" fmla="*/ 4902200 w 11333893"/>
              <a:gd name="connsiteY29" fmla="*/ 1354068 h 7487998"/>
              <a:gd name="connsiteX30" fmla="*/ 4989480 w 11333893"/>
              <a:gd name="connsiteY30" fmla="*/ 1381149 h 7487998"/>
              <a:gd name="connsiteX31" fmla="*/ 5236772 w 11333893"/>
              <a:gd name="connsiteY31" fmla="*/ 1448853 h 7487998"/>
              <a:gd name="connsiteX32" fmla="*/ 5425878 w 11333893"/>
              <a:gd name="connsiteY32" fmla="*/ 1503015 h 7487998"/>
              <a:gd name="connsiteX33" fmla="*/ 5731356 w 11333893"/>
              <a:gd name="connsiteY33" fmla="*/ 1584259 h 7487998"/>
              <a:gd name="connsiteX34" fmla="*/ 6051381 w 11333893"/>
              <a:gd name="connsiteY34" fmla="*/ 1611341 h 7487998"/>
              <a:gd name="connsiteX35" fmla="*/ 6327766 w 11333893"/>
              <a:gd name="connsiteY35" fmla="*/ 1597800 h 7487998"/>
              <a:gd name="connsiteX36" fmla="*/ 6400499 w 11333893"/>
              <a:gd name="connsiteY36" fmla="*/ 1570719 h 7487998"/>
              <a:gd name="connsiteX37" fmla="*/ 6560512 w 11333893"/>
              <a:gd name="connsiteY37" fmla="*/ 1543637 h 7487998"/>
              <a:gd name="connsiteX38" fmla="*/ 6691431 w 11333893"/>
              <a:gd name="connsiteY38" fmla="*/ 1489475 h 7487998"/>
              <a:gd name="connsiteX39" fmla="*/ 6735071 w 11333893"/>
              <a:gd name="connsiteY39" fmla="*/ 1462393 h 7487998"/>
              <a:gd name="connsiteX40" fmla="*/ 6865990 w 11333893"/>
              <a:gd name="connsiteY40" fmla="*/ 1448853 h 7487998"/>
              <a:gd name="connsiteX41" fmla="*/ 6982363 w 11333893"/>
              <a:gd name="connsiteY41" fmla="*/ 1435312 h 7487998"/>
              <a:gd name="connsiteX42" fmla="*/ 7418760 w 11333893"/>
              <a:gd name="connsiteY42" fmla="*/ 1462393 h 7487998"/>
              <a:gd name="connsiteX43" fmla="*/ 7491493 w 11333893"/>
              <a:gd name="connsiteY43" fmla="*/ 1475934 h 7487998"/>
              <a:gd name="connsiteX44" fmla="*/ 7666052 w 11333893"/>
              <a:gd name="connsiteY44" fmla="*/ 1543637 h 7487998"/>
              <a:gd name="connsiteX45" fmla="*/ 7724239 w 11333893"/>
              <a:gd name="connsiteY45" fmla="*/ 1584259 h 7487998"/>
              <a:gd name="connsiteX46" fmla="*/ 7782425 w 11333893"/>
              <a:gd name="connsiteY46" fmla="*/ 1597800 h 7487998"/>
              <a:gd name="connsiteX47" fmla="*/ 7855158 w 11333893"/>
              <a:gd name="connsiteY47" fmla="*/ 1624882 h 7487998"/>
              <a:gd name="connsiteX48" fmla="*/ 7898798 w 11333893"/>
              <a:gd name="connsiteY48" fmla="*/ 1665504 h 7487998"/>
              <a:gd name="connsiteX49" fmla="*/ 8015170 w 11333893"/>
              <a:gd name="connsiteY49" fmla="*/ 1719666 h 7487998"/>
              <a:gd name="connsiteX50" fmla="*/ 8160636 w 11333893"/>
              <a:gd name="connsiteY50" fmla="*/ 1800910 h 7487998"/>
              <a:gd name="connsiteX51" fmla="*/ 8218823 w 11333893"/>
              <a:gd name="connsiteY51" fmla="*/ 1841532 h 7487998"/>
              <a:gd name="connsiteX52" fmla="*/ 8291556 w 11333893"/>
              <a:gd name="connsiteY52" fmla="*/ 1882155 h 7487998"/>
              <a:gd name="connsiteX53" fmla="*/ 8495208 w 11333893"/>
              <a:gd name="connsiteY53" fmla="*/ 2017561 h 7487998"/>
              <a:gd name="connsiteX54" fmla="*/ 8597034 w 11333893"/>
              <a:gd name="connsiteY54" fmla="*/ 2058183 h 7487998"/>
              <a:gd name="connsiteX55" fmla="*/ 8684314 w 11333893"/>
              <a:gd name="connsiteY55" fmla="*/ 2125887 h 7487998"/>
              <a:gd name="connsiteX56" fmla="*/ 8815233 w 11333893"/>
              <a:gd name="connsiteY56" fmla="*/ 2193590 h 7487998"/>
              <a:gd name="connsiteX57" fmla="*/ 8975245 w 11333893"/>
              <a:gd name="connsiteY57" fmla="*/ 2274834 h 7487998"/>
              <a:gd name="connsiteX58" fmla="*/ 9091618 w 11333893"/>
              <a:gd name="connsiteY58" fmla="*/ 2328997 h 7487998"/>
              <a:gd name="connsiteX59" fmla="*/ 9135258 w 11333893"/>
              <a:gd name="connsiteY59" fmla="*/ 2369619 h 7487998"/>
              <a:gd name="connsiteX60" fmla="*/ 9237084 w 11333893"/>
              <a:gd name="connsiteY60" fmla="*/ 2396700 h 7487998"/>
              <a:gd name="connsiteX61" fmla="*/ 9353457 w 11333893"/>
              <a:gd name="connsiteY61" fmla="*/ 2423782 h 7487998"/>
              <a:gd name="connsiteX62" fmla="*/ 9411643 w 11333893"/>
              <a:gd name="connsiteY62" fmla="*/ 2437323 h 7487998"/>
              <a:gd name="connsiteX63" fmla="*/ 9528016 w 11333893"/>
              <a:gd name="connsiteY63" fmla="*/ 2450863 h 7487998"/>
              <a:gd name="connsiteX64" fmla="*/ 9571656 w 11333893"/>
              <a:gd name="connsiteY64" fmla="*/ 2477945 h 7487998"/>
              <a:gd name="connsiteX65" fmla="*/ 9615295 w 11333893"/>
              <a:gd name="connsiteY65" fmla="*/ 2491485 h 7487998"/>
              <a:gd name="connsiteX66" fmla="*/ 9644389 w 11333893"/>
              <a:gd name="connsiteY66" fmla="*/ 2545648 h 7487998"/>
              <a:gd name="connsiteX67" fmla="*/ 9658935 w 11333893"/>
              <a:gd name="connsiteY67" fmla="*/ 2613351 h 7487998"/>
              <a:gd name="connsiteX68" fmla="*/ 9833494 w 11333893"/>
              <a:gd name="connsiteY68" fmla="*/ 2816462 h 7487998"/>
              <a:gd name="connsiteX69" fmla="*/ 9891681 w 11333893"/>
              <a:gd name="connsiteY69" fmla="*/ 2884165 h 7487998"/>
              <a:gd name="connsiteX70" fmla="*/ 9949867 w 11333893"/>
              <a:gd name="connsiteY70" fmla="*/ 2951869 h 7487998"/>
              <a:gd name="connsiteX71" fmla="*/ 9964414 w 11333893"/>
              <a:gd name="connsiteY71" fmla="*/ 3019572 h 7487998"/>
              <a:gd name="connsiteX72" fmla="*/ 9993507 w 11333893"/>
              <a:gd name="connsiteY72" fmla="*/ 3060194 h 7487998"/>
              <a:gd name="connsiteX73" fmla="*/ 10008053 w 11333893"/>
              <a:gd name="connsiteY73" fmla="*/ 3100816 h 7487998"/>
              <a:gd name="connsiteX74" fmla="*/ 10037146 w 11333893"/>
              <a:gd name="connsiteY74" fmla="*/ 3141438 h 7487998"/>
              <a:gd name="connsiteX75" fmla="*/ 10124426 w 11333893"/>
              <a:gd name="connsiteY75" fmla="*/ 3276845 h 7487998"/>
              <a:gd name="connsiteX76" fmla="*/ 10182612 w 11333893"/>
              <a:gd name="connsiteY76" fmla="*/ 3358089 h 7487998"/>
              <a:gd name="connsiteX77" fmla="*/ 10240799 w 11333893"/>
              <a:gd name="connsiteY77" fmla="*/ 3452874 h 7487998"/>
              <a:gd name="connsiteX78" fmla="*/ 10269892 w 11333893"/>
              <a:gd name="connsiteY78" fmla="*/ 3507037 h 7487998"/>
              <a:gd name="connsiteX79" fmla="*/ 10371718 w 11333893"/>
              <a:gd name="connsiteY79" fmla="*/ 3601821 h 7487998"/>
              <a:gd name="connsiteX80" fmla="*/ 10400811 w 11333893"/>
              <a:gd name="connsiteY80" fmla="*/ 3642443 h 7487998"/>
              <a:gd name="connsiteX81" fmla="*/ 10502637 w 11333893"/>
              <a:gd name="connsiteY81" fmla="*/ 3696606 h 7487998"/>
              <a:gd name="connsiteX82" fmla="*/ 10575370 w 11333893"/>
              <a:gd name="connsiteY82" fmla="*/ 3750769 h 7487998"/>
              <a:gd name="connsiteX83" fmla="*/ 10633557 w 11333893"/>
              <a:gd name="connsiteY83" fmla="*/ 3764310 h 7487998"/>
              <a:gd name="connsiteX84" fmla="*/ 10779023 w 11333893"/>
              <a:gd name="connsiteY84" fmla="*/ 3804932 h 7487998"/>
              <a:gd name="connsiteX85" fmla="*/ 10822662 w 11333893"/>
              <a:gd name="connsiteY85" fmla="*/ 3940338 h 7487998"/>
              <a:gd name="connsiteX86" fmla="*/ 10924488 w 11333893"/>
              <a:gd name="connsiteY86" fmla="*/ 4021583 h 7487998"/>
              <a:gd name="connsiteX87" fmla="*/ 11011768 w 11333893"/>
              <a:gd name="connsiteY87" fmla="*/ 4143449 h 7487998"/>
              <a:gd name="connsiteX88" fmla="*/ 11084501 w 11333893"/>
              <a:gd name="connsiteY88" fmla="*/ 4197611 h 7487998"/>
              <a:gd name="connsiteX89" fmla="*/ 11229967 w 11333893"/>
              <a:gd name="connsiteY89" fmla="*/ 4292396 h 7487998"/>
              <a:gd name="connsiteX90" fmla="*/ 11273607 w 11333893"/>
              <a:gd name="connsiteY90" fmla="*/ 4319478 h 7487998"/>
              <a:gd name="connsiteX91" fmla="*/ 11317246 w 11333893"/>
              <a:gd name="connsiteY91" fmla="*/ 4333018 h 7487998"/>
              <a:gd name="connsiteX92" fmla="*/ 11215420 w 11333893"/>
              <a:gd name="connsiteY92" fmla="*/ 4468425 h 7487998"/>
              <a:gd name="connsiteX93" fmla="*/ 10939035 w 11333893"/>
              <a:gd name="connsiteY93" fmla="*/ 4590291 h 7487998"/>
              <a:gd name="connsiteX94" fmla="*/ 10662650 w 11333893"/>
              <a:gd name="connsiteY94" fmla="*/ 4752779 h 7487998"/>
              <a:gd name="connsiteX95" fmla="*/ 10575370 w 11333893"/>
              <a:gd name="connsiteY95" fmla="*/ 4793401 h 7487998"/>
              <a:gd name="connsiteX96" fmla="*/ 10429904 w 11333893"/>
              <a:gd name="connsiteY96" fmla="*/ 4847564 h 7487998"/>
              <a:gd name="connsiteX97" fmla="*/ 10284439 w 11333893"/>
              <a:gd name="connsiteY97" fmla="*/ 4969430 h 7487998"/>
              <a:gd name="connsiteX98" fmla="*/ 10211706 w 11333893"/>
              <a:gd name="connsiteY98" fmla="*/ 5010052 h 7487998"/>
              <a:gd name="connsiteX99" fmla="*/ 10066240 w 11333893"/>
              <a:gd name="connsiteY99" fmla="*/ 5118378 h 7487998"/>
              <a:gd name="connsiteX100" fmla="*/ 9978960 w 11333893"/>
              <a:gd name="connsiteY100" fmla="*/ 5199622 h 7487998"/>
              <a:gd name="connsiteX101" fmla="*/ 9862587 w 11333893"/>
              <a:gd name="connsiteY101" fmla="*/ 5294407 h 7487998"/>
              <a:gd name="connsiteX102" fmla="*/ 9760761 w 11333893"/>
              <a:gd name="connsiteY102" fmla="*/ 5389192 h 7487998"/>
              <a:gd name="connsiteX103" fmla="*/ 9688028 w 11333893"/>
              <a:gd name="connsiteY103" fmla="*/ 5429814 h 7487998"/>
              <a:gd name="connsiteX104" fmla="*/ 9615295 w 11333893"/>
              <a:gd name="connsiteY104" fmla="*/ 5497517 h 7487998"/>
              <a:gd name="connsiteX105" fmla="*/ 9440736 w 11333893"/>
              <a:gd name="connsiteY105" fmla="*/ 5632924 h 7487998"/>
              <a:gd name="connsiteX106" fmla="*/ 9309817 w 11333893"/>
              <a:gd name="connsiteY106" fmla="*/ 5795412 h 7487998"/>
              <a:gd name="connsiteX107" fmla="*/ 9207991 w 11333893"/>
              <a:gd name="connsiteY107" fmla="*/ 5863115 h 7487998"/>
              <a:gd name="connsiteX108" fmla="*/ 8873419 w 11333893"/>
              <a:gd name="connsiteY108" fmla="*/ 5984982 h 7487998"/>
              <a:gd name="connsiteX109" fmla="*/ 8393382 w 11333893"/>
              <a:gd name="connsiteY109" fmla="*/ 5944360 h 7487998"/>
              <a:gd name="connsiteX110" fmla="*/ 8160636 w 11333893"/>
              <a:gd name="connsiteY110" fmla="*/ 5890197 h 7487998"/>
              <a:gd name="connsiteX111" fmla="*/ 7942438 w 11333893"/>
              <a:gd name="connsiteY111" fmla="*/ 5863115 h 7487998"/>
              <a:gd name="connsiteX112" fmla="*/ 7651506 w 11333893"/>
              <a:gd name="connsiteY112" fmla="*/ 5781871 h 7487998"/>
              <a:gd name="connsiteX113" fmla="*/ 7200561 w 11333893"/>
              <a:gd name="connsiteY113" fmla="*/ 5808953 h 7487998"/>
              <a:gd name="connsiteX114" fmla="*/ 7026002 w 11333893"/>
              <a:gd name="connsiteY114" fmla="*/ 5903738 h 7487998"/>
              <a:gd name="connsiteX115" fmla="*/ 6967816 w 11333893"/>
              <a:gd name="connsiteY115" fmla="*/ 5930819 h 7487998"/>
              <a:gd name="connsiteX116" fmla="*/ 6880536 w 11333893"/>
              <a:gd name="connsiteY116" fmla="*/ 5984982 h 7487998"/>
              <a:gd name="connsiteX117" fmla="*/ 6822350 w 11333893"/>
              <a:gd name="connsiteY117" fmla="*/ 6012063 h 7487998"/>
              <a:gd name="connsiteX118" fmla="*/ 6720524 w 11333893"/>
              <a:gd name="connsiteY118" fmla="*/ 6066226 h 7487998"/>
              <a:gd name="connsiteX119" fmla="*/ 6618698 w 11333893"/>
              <a:gd name="connsiteY119" fmla="*/ 6161011 h 7487998"/>
              <a:gd name="connsiteX120" fmla="*/ 6531418 w 11333893"/>
              <a:gd name="connsiteY120" fmla="*/ 6188092 h 7487998"/>
              <a:gd name="connsiteX121" fmla="*/ 6415046 w 11333893"/>
              <a:gd name="connsiteY121" fmla="*/ 6228714 h 7487998"/>
              <a:gd name="connsiteX122" fmla="*/ 6356859 w 11333893"/>
              <a:gd name="connsiteY122" fmla="*/ 6242255 h 7487998"/>
              <a:gd name="connsiteX123" fmla="*/ 6167754 w 11333893"/>
              <a:gd name="connsiteY123" fmla="*/ 6296417 h 7487998"/>
              <a:gd name="connsiteX124" fmla="*/ 6022288 w 11333893"/>
              <a:gd name="connsiteY124" fmla="*/ 6309958 h 7487998"/>
              <a:gd name="connsiteX125" fmla="*/ 5818635 w 11333893"/>
              <a:gd name="connsiteY125" fmla="*/ 6364121 h 7487998"/>
              <a:gd name="connsiteX126" fmla="*/ 5629530 w 11333893"/>
              <a:gd name="connsiteY126" fmla="*/ 6377661 h 7487998"/>
              <a:gd name="connsiteX127" fmla="*/ 5440424 w 11333893"/>
              <a:gd name="connsiteY127" fmla="*/ 6404743 h 7487998"/>
              <a:gd name="connsiteX128" fmla="*/ 4567629 w 11333893"/>
              <a:gd name="connsiteY128" fmla="*/ 6418283 h 7487998"/>
              <a:gd name="connsiteX129" fmla="*/ 4422163 w 11333893"/>
              <a:gd name="connsiteY129" fmla="*/ 6458906 h 7487998"/>
              <a:gd name="connsiteX130" fmla="*/ 4320337 w 11333893"/>
              <a:gd name="connsiteY130" fmla="*/ 6553690 h 7487998"/>
              <a:gd name="connsiteX131" fmla="*/ 4291244 w 11333893"/>
              <a:gd name="connsiteY131" fmla="*/ 6594312 h 7487998"/>
              <a:gd name="connsiteX132" fmla="*/ 4174871 w 11333893"/>
              <a:gd name="connsiteY132" fmla="*/ 6675556 h 7487998"/>
              <a:gd name="connsiteX133" fmla="*/ 4116684 w 11333893"/>
              <a:gd name="connsiteY133" fmla="*/ 6689097 h 7487998"/>
              <a:gd name="connsiteX134" fmla="*/ 3200249 w 11333893"/>
              <a:gd name="connsiteY134" fmla="*/ 6662016 h 7487998"/>
              <a:gd name="connsiteX135" fmla="*/ 3098423 w 11333893"/>
              <a:gd name="connsiteY135" fmla="*/ 6648475 h 7487998"/>
              <a:gd name="connsiteX136" fmla="*/ 3025690 w 11333893"/>
              <a:gd name="connsiteY136" fmla="*/ 6621394 h 7487998"/>
              <a:gd name="connsiteX137" fmla="*/ 2720212 w 11333893"/>
              <a:gd name="connsiteY137" fmla="*/ 6621394 h 7487998"/>
              <a:gd name="connsiteX138" fmla="*/ 2662025 w 11333893"/>
              <a:gd name="connsiteY138" fmla="*/ 6648475 h 7487998"/>
              <a:gd name="connsiteX139" fmla="*/ 2589292 w 11333893"/>
              <a:gd name="connsiteY139" fmla="*/ 6729719 h 7487998"/>
              <a:gd name="connsiteX140" fmla="*/ 2545653 w 11333893"/>
              <a:gd name="connsiteY140" fmla="*/ 6797423 h 7487998"/>
              <a:gd name="connsiteX141" fmla="*/ 2502013 w 11333893"/>
              <a:gd name="connsiteY141" fmla="*/ 6824504 h 7487998"/>
              <a:gd name="connsiteX142" fmla="*/ 2458373 w 11333893"/>
              <a:gd name="connsiteY142" fmla="*/ 6878667 h 7487998"/>
              <a:gd name="connsiteX143" fmla="*/ 2283814 w 11333893"/>
              <a:gd name="connsiteY143" fmla="*/ 6986992 h 7487998"/>
              <a:gd name="connsiteX144" fmla="*/ 2240174 w 11333893"/>
              <a:gd name="connsiteY144" fmla="*/ 7014074 h 7487998"/>
              <a:gd name="connsiteX145" fmla="*/ 2152895 w 11333893"/>
              <a:gd name="connsiteY145" fmla="*/ 7027614 h 7487998"/>
              <a:gd name="connsiteX146" fmla="*/ 2080162 w 11333893"/>
              <a:gd name="connsiteY146" fmla="*/ 7041155 h 7487998"/>
              <a:gd name="connsiteX147" fmla="*/ 1666748 w 11333893"/>
              <a:gd name="connsiteY147" fmla="*/ 7027885 h 7487998"/>
              <a:gd name="connsiteX148" fmla="*/ 1236460 w 11333893"/>
              <a:gd name="connsiteY148" fmla="*/ 7014074 h 7487998"/>
              <a:gd name="connsiteX149" fmla="*/ 1163727 w 11333893"/>
              <a:gd name="connsiteY149" fmla="*/ 7000533 h 7487998"/>
              <a:gd name="connsiteX150" fmla="*/ 901888 w 11333893"/>
              <a:gd name="connsiteY150" fmla="*/ 7014074 h 7487998"/>
              <a:gd name="connsiteX151" fmla="*/ 814609 w 11333893"/>
              <a:gd name="connsiteY151" fmla="*/ 7081777 h 7487998"/>
              <a:gd name="connsiteX152" fmla="*/ 770969 w 11333893"/>
              <a:gd name="connsiteY152" fmla="*/ 7095318 h 7487998"/>
              <a:gd name="connsiteX153" fmla="*/ 712782 w 11333893"/>
              <a:gd name="connsiteY153" fmla="*/ 7149480 h 7487998"/>
              <a:gd name="connsiteX154" fmla="*/ 654596 w 11333893"/>
              <a:gd name="connsiteY154" fmla="*/ 7163021 h 7487998"/>
              <a:gd name="connsiteX155" fmla="*/ 596410 w 11333893"/>
              <a:gd name="connsiteY155" fmla="*/ 7190102 h 7487998"/>
              <a:gd name="connsiteX156" fmla="*/ 552770 w 11333893"/>
              <a:gd name="connsiteY156" fmla="*/ 7217184 h 7487998"/>
              <a:gd name="connsiteX157" fmla="*/ 509130 w 11333893"/>
              <a:gd name="connsiteY157" fmla="*/ 7230725 h 7487998"/>
              <a:gd name="connsiteX158" fmla="*/ 465490 w 11333893"/>
              <a:gd name="connsiteY158" fmla="*/ 7257806 h 7487998"/>
              <a:gd name="connsiteX159" fmla="*/ 407304 w 11333893"/>
              <a:gd name="connsiteY159" fmla="*/ 7284887 h 7487998"/>
              <a:gd name="connsiteX160" fmla="*/ 334571 w 11333893"/>
              <a:gd name="connsiteY160" fmla="*/ 7325509 h 7487998"/>
              <a:gd name="connsiteX161" fmla="*/ 218198 w 11333893"/>
              <a:gd name="connsiteY161" fmla="*/ 7447375 h 7487998"/>
              <a:gd name="connsiteX162" fmla="*/ 174559 w 11333893"/>
              <a:gd name="connsiteY162" fmla="*/ 7460916 h 7487998"/>
              <a:gd name="connsiteX163" fmla="*/ 116372 w 11333893"/>
              <a:gd name="connsiteY163" fmla="*/ 7487997 h 748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11333893" h="7487998" fill="none" extrusionOk="0">
                <a:moveTo>
                  <a:pt x="0" y="243732"/>
                </a:moveTo>
                <a:cubicBezTo>
                  <a:pt x="233872" y="205909"/>
                  <a:pt x="-70400" y="289009"/>
                  <a:pt x="145465" y="162488"/>
                </a:cubicBezTo>
                <a:cubicBezTo>
                  <a:pt x="162663" y="148547"/>
                  <a:pt x="180572" y="154596"/>
                  <a:pt x="203652" y="148947"/>
                </a:cubicBezTo>
                <a:cubicBezTo>
                  <a:pt x="243544" y="140835"/>
                  <a:pt x="281851" y="108355"/>
                  <a:pt x="320024" y="94784"/>
                </a:cubicBezTo>
                <a:cubicBezTo>
                  <a:pt x="355701" y="89266"/>
                  <a:pt x="391141" y="76970"/>
                  <a:pt x="421851" y="67703"/>
                </a:cubicBezTo>
                <a:cubicBezTo>
                  <a:pt x="455520" y="58753"/>
                  <a:pt x="477183" y="36181"/>
                  <a:pt x="509130" y="27081"/>
                </a:cubicBezTo>
                <a:cubicBezTo>
                  <a:pt x="573364" y="4054"/>
                  <a:pt x="642743" y="-2065"/>
                  <a:pt x="727329" y="0"/>
                </a:cubicBezTo>
                <a:cubicBezTo>
                  <a:pt x="981355" y="62775"/>
                  <a:pt x="1235717" y="21595"/>
                  <a:pt x="1483752" y="27081"/>
                </a:cubicBezTo>
                <a:cubicBezTo>
                  <a:pt x="1521471" y="34581"/>
                  <a:pt x="1553065" y="46652"/>
                  <a:pt x="1585578" y="54162"/>
                </a:cubicBezTo>
                <a:cubicBezTo>
                  <a:pt x="1612077" y="63586"/>
                  <a:pt x="1645694" y="61267"/>
                  <a:pt x="1672857" y="67703"/>
                </a:cubicBezTo>
                <a:cubicBezTo>
                  <a:pt x="1957707" y="215553"/>
                  <a:pt x="1435568" y="-4196"/>
                  <a:pt x="1847416" y="121866"/>
                </a:cubicBezTo>
                <a:cubicBezTo>
                  <a:pt x="1890497" y="145766"/>
                  <a:pt x="1908955" y="174318"/>
                  <a:pt x="1949243" y="189569"/>
                </a:cubicBezTo>
                <a:cubicBezTo>
                  <a:pt x="2047827" y="239540"/>
                  <a:pt x="2076041" y="222782"/>
                  <a:pt x="2167441" y="257272"/>
                </a:cubicBezTo>
                <a:cubicBezTo>
                  <a:pt x="2206782" y="277859"/>
                  <a:pt x="2261658" y="300082"/>
                  <a:pt x="2298361" y="311435"/>
                </a:cubicBezTo>
                <a:cubicBezTo>
                  <a:pt x="2333021" y="320244"/>
                  <a:pt x="2368519" y="333252"/>
                  <a:pt x="2400187" y="338517"/>
                </a:cubicBezTo>
                <a:cubicBezTo>
                  <a:pt x="2453918" y="361958"/>
                  <a:pt x="2501068" y="369631"/>
                  <a:pt x="2545653" y="392679"/>
                </a:cubicBezTo>
                <a:cubicBezTo>
                  <a:pt x="2633316" y="398988"/>
                  <a:pt x="2736587" y="440570"/>
                  <a:pt x="2822038" y="473923"/>
                </a:cubicBezTo>
                <a:cubicBezTo>
                  <a:pt x="3060052" y="543139"/>
                  <a:pt x="2887292" y="500020"/>
                  <a:pt x="3098423" y="541627"/>
                </a:cubicBezTo>
                <a:cubicBezTo>
                  <a:pt x="3247897" y="589707"/>
                  <a:pt x="3276776" y="604020"/>
                  <a:pt x="3403902" y="663493"/>
                </a:cubicBezTo>
                <a:cubicBezTo>
                  <a:pt x="3425796" y="676341"/>
                  <a:pt x="3440797" y="695193"/>
                  <a:pt x="3462088" y="704115"/>
                </a:cubicBezTo>
                <a:cubicBezTo>
                  <a:pt x="3720173" y="818614"/>
                  <a:pt x="3688904" y="798740"/>
                  <a:pt x="3898486" y="839522"/>
                </a:cubicBezTo>
                <a:cubicBezTo>
                  <a:pt x="3916690" y="863221"/>
                  <a:pt x="3933378" y="894623"/>
                  <a:pt x="3956672" y="907225"/>
                </a:cubicBezTo>
                <a:cubicBezTo>
                  <a:pt x="3988721" y="937312"/>
                  <a:pt x="4036997" y="939766"/>
                  <a:pt x="4073045" y="961388"/>
                </a:cubicBezTo>
                <a:cubicBezTo>
                  <a:pt x="4104372" y="978234"/>
                  <a:pt x="4136243" y="1002317"/>
                  <a:pt x="4160324" y="1015551"/>
                </a:cubicBezTo>
                <a:cubicBezTo>
                  <a:pt x="4201383" y="1053505"/>
                  <a:pt x="4228609" y="1069700"/>
                  <a:pt x="4276697" y="1096795"/>
                </a:cubicBezTo>
                <a:cubicBezTo>
                  <a:pt x="4320810" y="1117238"/>
                  <a:pt x="4371416" y="1124536"/>
                  <a:pt x="4407616" y="1137417"/>
                </a:cubicBezTo>
                <a:cubicBezTo>
                  <a:pt x="4441130" y="1153142"/>
                  <a:pt x="4475828" y="1168177"/>
                  <a:pt x="4509442" y="1178039"/>
                </a:cubicBezTo>
                <a:cubicBezTo>
                  <a:pt x="4543712" y="1199182"/>
                  <a:pt x="4566439" y="1211829"/>
                  <a:pt x="4596722" y="1232202"/>
                </a:cubicBezTo>
                <a:cubicBezTo>
                  <a:pt x="4659344" y="1261107"/>
                  <a:pt x="4765321" y="1284895"/>
                  <a:pt x="4829467" y="1326986"/>
                </a:cubicBezTo>
                <a:cubicBezTo>
                  <a:pt x="4854407" y="1337482"/>
                  <a:pt x="4877381" y="1345623"/>
                  <a:pt x="4902200" y="1354068"/>
                </a:cubicBezTo>
                <a:cubicBezTo>
                  <a:pt x="4937311" y="1363892"/>
                  <a:pt x="4965786" y="1367968"/>
                  <a:pt x="4989480" y="1381149"/>
                </a:cubicBezTo>
                <a:cubicBezTo>
                  <a:pt x="5202272" y="1447432"/>
                  <a:pt x="5084149" y="1444895"/>
                  <a:pt x="5236772" y="1448853"/>
                </a:cubicBezTo>
                <a:cubicBezTo>
                  <a:pt x="5447698" y="1519625"/>
                  <a:pt x="5212541" y="1424944"/>
                  <a:pt x="5425878" y="1503015"/>
                </a:cubicBezTo>
                <a:cubicBezTo>
                  <a:pt x="5529243" y="1531174"/>
                  <a:pt x="5633300" y="1588711"/>
                  <a:pt x="5731356" y="1584259"/>
                </a:cubicBezTo>
                <a:cubicBezTo>
                  <a:pt x="5949736" y="1613178"/>
                  <a:pt x="5861210" y="1608436"/>
                  <a:pt x="6051381" y="1611341"/>
                </a:cubicBezTo>
                <a:cubicBezTo>
                  <a:pt x="6143612" y="1591487"/>
                  <a:pt x="6225731" y="1619919"/>
                  <a:pt x="6327766" y="1597800"/>
                </a:cubicBezTo>
                <a:cubicBezTo>
                  <a:pt x="6351257" y="1594644"/>
                  <a:pt x="6381382" y="1577285"/>
                  <a:pt x="6400499" y="1570719"/>
                </a:cubicBezTo>
                <a:cubicBezTo>
                  <a:pt x="6453398" y="1558549"/>
                  <a:pt x="6511356" y="1543678"/>
                  <a:pt x="6560512" y="1543637"/>
                </a:cubicBezTo>
                <a:cubicBezTo>
                  <a:pt x="6657005" y="1469454"/>
                  <a:pt x="6540730" y="1544968"/>
                  <a:pt x="6691431" y="1489475"/>
                </a:cubicBezTo>
                <a:cubicBezTo>
                  <a:pt x="6703621" y="1484423"/>
                  <a:pt x="6719434" y="1470148"/>
                  <a:pt x="6735071" y="1462393"/>
                </a:cubicBezTo>
                <a:cubicBezTo>
                  <a:pt x="6782255" y="1447818"/>
                  <a:pt x="6815364" y="1452464"/>
                  <a:pt x="6865990" y="1448853"/>
                </a:cubicBezTo>
                <a:cubicBezTo>
                  <a:pt x="6902995" y="1445861"/>
                  <a:pt x="6945571" y="1442905"/>
                  <a:pt x="6982363" y="1435312"/>
                </a:cubicBezTo>
                <a:cubicBezTo>
                  <a:pt x="7152652" y="1444825"/>
                  <a:pt x="7247853" y="1467010"/>
                  <a:pt x="7418760" y="1462393"/>
                </a:cubicBezTo>
                <a:cubicBezTo>
                  <a:pt x="7442340" y="1468185"/>
                  <a:pt x="7471305" y="1469941"/>
                  <a:pt x="7491493" y="1475934"/>
                </a:cubicBezTo>
                <a:cubicBezTo>
                  <a:pt x="7566026" y="1484639"/>
                  <a:pt x="7601765" y="1518231"/>
                  <a:pt x="7666052" y="1543637"/>
                </a:cubicBezTo>
                <a:cubicBezTo>
                  <a:pt x="7685955" y="1555558"/>
                  <a:pt x="7704314" y="1575220"/>
                  <a:pt x="7724239" y="1584259"/>
                </a:cubicBezTo>
                <a:cubicBezTo>
                  <a:pt x="7737449" y="1591498"/>
                  <a:pt x="7758555" y="1592228"/>
                  <a:pt x="7782425" y="1597800"/>
                </a:cubicBezTo>
                <a:cubicBezTo>
                  <a:pt x="7808187" y="1606500"/>
                  <a:pt x="7832121" y="1618206"/>
                  <a:pt x="7855158" y="1624882"/>
                </a:cubicBezTo>
                <a:cubicBezTo>
                  <a:pt x="7869377" y="1635854"/>
                  <a:pt x="7883729" y="1655086"/>
                  <a:pt x="7898798" y="1665504"/>
                </a:cubicBezTo>
                <a:cubicBezTo>
                  <a:pt x="7954000" y="1703638"/>
                  <a:pt x="7962266" y="1701254"/>
                  <a:pt x="8015170" y="1719666"/>
                </a:cubicBezTo>
                <a:cubicBezTo>
                  <a:pt x="8101987" y="1814737"/>
                  <a:pt x="7965697" y="1734755"/>
                  <a:pt x="8160636" y="1800910"/>
                </a:cubicBezTo>
                <a:cubicBezTo>
                  <a:pt x="8179543" y="1811521"/>
                  <a:pt x="8199520" y="1830877"/>
                  <a:pt x="8218823" y="1841532"/>
                </a:cubicBezTo>
                <a:cubicBezTo>
                  <a:pt x="8243007" y="1855618"/>
                  <a:pt x="8266697" y="1864984"/>
                  <a:pt x="8291556" y="1882155"/>
                </a:cubicBezTo>
                <a:cubicBezTo>
                  <a:pt x="8380534" y="1943097"/>
                  <a:pt x="8415246" y="1971532"/>
                  <a:pt x="8495208" y="2017561"/>
                </a:cubicBezTo>
                <a:cubicBezTo>
                  <a:pt x="8677551" y="2102442"/>
                  <a:pt x="8380662" y="1942412"/>
                  <a:pt x="8597034" y="2058183"/>
                </a:cubicBezTo>
                <a:cubicBezTo>
                  <a:pt x="8686544" y="2104979"/>
                  <a:pt x="8587065" y="2046922"/>
                  <a:pt x="8684314" y="2125887"/>
                </a:cubicBezTo>
                <a:cubicBezTo>
                  <a:pt x="8747896" y="2171137"/>
                  <a:pt x="8754987" y="2157864"/>
                  <a:pt x="8815233" y="2193590"/>
                </a:cubicBezTo>
                <a:cubicBezTo>
                  <a:pt x="8980789" y="2278311"/>
                  <a:pt x="8892633" y="2262574"/>
                  <a:pt x="8975245" y="2274834"/>
                </a:cubicBezTo>
                <a:cubicBezTo>
                  <a:pt x="9069364" y="2353813"/>
                  <a:pt x="8922598" y="2282698"/>
                  <a:pt x="9091618" y="2328997"/>
                </a:cubicBezTo>
                <a:cubicBezTo>
                  <a:pt x="9108640" y="2338292"/>
                  <a:pt x="9121404" y="2360505"/>
                  <a:pt x="9135258" y="2369619"/>
                </a:cubicBezTo>
                <a:cubicBezTo>
                  <a:pt x="9148629" y="2376864"/>
                  <a:pt x="9228527" y="2395083"/>
                  <a:pt x="9237084" y="2396700"/>
                </a:cubicBezTo>
                <a:cubicBezTo>
                  <a:pt x="9371023" y="2444925"/>
                  <a:pt x="9147238" y="2406790"/>
                  <a:pt x="9353457" y="2423782"/>
                </a:cubicBezTo>
                <a:cubicBezTo>
                  <a:pt x="9371488" y="2426055"/>
                  <a:pt x="9393128" y="2436381"/>
                  <a:pt x="9411643" y="2437323"/>
                </a:cubicBezTo>
                <a:cubicBezTo>
                  <a:pt x="9454398" y="2436995"/>
                  <a:pt x="9484822" y="2454247"/>
                  <a:pt x="9528016" y="2450863"/>
                </a:cubicBezTo>
                <a:cubicBezTo>
                  <a:pt x="9542278" y="2459497"/>
                  <a:pt x="9556649" y="2473222"/>
                  <a:pt x="9571656" y="2477945"/>
                </a:cubicBezTo>
                <a:cubicBezTo>
                  <a:pt x="9585929" y="2484344"/>
                  <a:pt x="9606981" y="2482306"/>
                  <a:pt x="9615295" y="2491485"/>
                </a:cubicBezTo>
                <a:cubicBezTo>
                  <a:pt x="9632382" y="2501457"/>
                  <a:pt x="9634144" y="2527066"/>
                  <a:pt x="9644389" y="2545648"/>
                </a:cubicBezTo>
                <a:cubicBezTo>
                  <a:pt x="9649235" y="2573532"/>
                  <a:pt x="9652625" y="2589754"/>
                  <a:pt x="9658935" y="2613351"/>
                </a:cubicBezTo>
                <a:cubicBezTo>
                  <a:pt x="9733808" y="2779966"/>
                  <a:pt x="9742252" y="2691482"/>
                  <a:pt x="9833494" y="2816462"/>
                </a:cubicBezTo>
                <a:cubicBezTo>
                  <a:pt x="9848933" y="2840788"/>
                  <a:pt x="9873073" y="2857076"/>
                  <a:pt x="9891681" y="2884165"/>
                </a:cubicBezTo>
                <a:cubicBezTo>
                  <a:pt x="9998487" y="3076999"/>
                  <a:pt x="9868967" y="2788078"/>
                  <a:pt x="9949867" y="2951869"/>
                </a:cubicBezTo>
                <a:cubicBezTo>
                  <a:pt x="9960909" y="2972579"/>
                  <a:pt x="9957763" y="2995560"/>
                  <a:pt x="9964414" y="3019572"/>
                </a:cubicBezTo>
                <a:cubicBezTo>
                  <a:pt x="9968854" y="3035925"/>
                  <a:pt x="9988451" y="3044053"/>
                  <a:pt x="9993507" y="3060194"/>
                </a:cubicBezTo>
                <a:cubicBezTo>
                  <a:pt x="9999738" y="3073721"/>
                  <a:pt x="9999787" y="3088760"/>
                  <a:pt x="10008053" y="3100816"/>
                </a:cubicBezTo>
                <a:cubicBezTo>
                  <a:pt x="10019867" y="3116071"/>
                  <a:pt x="10027950" y="3124825"/>
                  <a:pt x="10037146" y="3141438"/>
                </a:cubicBezTo>
                <a:cubicBezTo>
                  <a:pt x="10066151" y="3184283"/>
                  <a:pt x="10096129" y="3240589"/>
                  <a:pt x="10124426" y="3276845"/>
                </a:cubicBezTo>
                <a:cubicBezTo>
                  <a:pt x="10148920" y="3302696"/>
                  <a:pt x="10171629" y="3328057"/>
                  <a:pt x="10182612" y="3358089"/>
                </a:cubicBezTo>
                <a:cubicBezTo>
                  <a:pt x="10229150" y="3441836"/>
                  <a:pt x="10187996" y="3368554"/>
                  <a:pt x="10240799" y="3452874"/>
                </a:cubicBezTo>
                <a:cubicBezTo>
                  <a:pt x="10253928" y="3470095"/>
                  <a:pt x="10258698" y="3491685"/>
                  <a:pt x="10269892" y="3507037"/>
                </a:cubicBezTo>
                <a:cubicBezTo>
                  <a:pt x="10296241" y="3545789"/>
                  <a:pt x="10338998" y="3563101"/>
                  <a:pt x="10371718" y="3601821"/>
                </a:cubicBezTo>
                <a:cubicBezTo>
                  <a:pt x="10378871" y="3616998"/>
                  <a:pt x="10388659" y="3632589"/>
                  <a:pt x="10400811" y="3642443"/>
                </a:cubicBezTo>
                <a:cubicBezTo>
                  <a:pt x="10433102" y="3669519"/>
                  <a:pt x="10461532" y="3681517"/>
                  <a:pt x="10502637" y="3696606"/>
                </a:cubicBezTo>
                <a:cubicBezTo>
                  <a:pt x="10535338" y="3711929"/>
                  <a:pt x="10545891" y="3738908"/>
                  <a:pt x="10575370" y="3750769"/>
                </a:cubicBezTo>
                <a:cubicBezTo>
                  <a:pt x="10592074" y="3758480"/>
                  <a:pt x="10611517" y="3758708"/>
                  <a:pt x="10633557" y="3764310"/>
                </a:cubicBezTo>
                <a:cubicBezTo>
                  <a:pt x="10789891" y="3840813"/>
                  <a:pt x="10653901" y="3751908"/>
                  <a:pt x="10779023" y="3804932"/>
                </a:cubicBezTo>
                <a:cubicBezTo>
                  <a:pt x="10785199" y="3827303"/>
                  <a:pt x="10810272" y="3933435"/>
                  <a:pt x="10822662" y="3940338"/>
                </a:cubicBezTo>
                <a:cubicBezTo>
                  <a:pt x="10888748" y="3992072"/>
                  <a:pt x="10859638" y="3961941"/>
                  <a:pt x="10924488" y="4021583"/>
                </a:cubicBezTo>
                <a:cubicBezTo>
                  <a:pt x="10959492" y="4135162"/>
                  <a:pt x="10930927" y="4030336"/>
                  <a:pt x="11011768" y="4143449"/>
                </a:cubicBezTo>
                <a:cubicBezTo>
                  <a:pt x="11073660" y="4205844"/>
                  <a:pt x="11018126" y="4182903"/>
                  <a:pt x="11084501" y="4197611"/>
                </a:cubicBezTo>
                <a:cubicBezTo>
                  <a:pt x="11174162" y="4258052"/>
                  <a:pt x="11127475" y="4234099"/>
                  <a:pt x="11229967" y="4292396"/>
                </a:cubicBezTo>
                <a:cubicBezTo>
                  <a:pt x="11244357" y="4298672"/>
                  <a:pt x="11256981" y="4310805"/>
                  <a:pt x="11273607" y="4319478"/>
                </a:cubicBezTo>
                <a:cubicBezTo>
                  <a:pt x="11282816" y="4322802"/>
                  <a:pt x="11308019" y="4330486"/>
                  <a:pt x="11317246" y="4333018"/>
                </a:cubicBezTo>
                <a:cubicBezTo>
                  <a:pt x="11346324" y="4410720"/>
                  <a:pt x="11352529" y="4389282"/>
                  <a:pt x="11215420" y="4468425"/>
                </a:cubicBezTo>
                <a:cubicBezTo>
                  <a:pt x="11127720" y="4516802"/>
                  <a:pt x="10939035" y="4590292"/>
                  <a:pt x="10939035" y="4590291"/>
                </a:cubicBezTo>
                <a:cubicBezTo>
                  <a:pt x="10837057" y="4689791"/>
                  <a:pt x="10901941" y="4652500"/>
                  <a:pt x="10662650" y="4752779"/>
                </a:cubicBezTo>
                <a:cubicBezTo>
                  <a:pt x="10637573" y="4770209"/>
                  <a:pt x="10603046" y="4787318"/>
                  <a:pt x="10575370" y="4793401"/>
                </a:cubicBezTo>
                <a:cubicBezTo>
                  <a:pt x="10541656" y="4806325"/>
                  <a:pt x="10470228" y="4815941"/>
                  <a:pt x="10429904" y="4847564"/>
                </a:cubicBezTo>
                <a:cubicBezTo>
                  <a:pt x="10380210" y="4874814"/>
                  <a:pt x="10346587" y="4942332"/>
                  <a:pt x="10284439" y="4969430"/>
                </a:cubicBezTo>
                <a:cubicBezTo>
                  <a:pt x="10260950" y="4988372"/>
                  <a:pt x="10235793" y="4994487"/>
                  <a:pt x="10211706" y="5010052"/>
                </a:cubicBezTo>
                <a:cubicBezTo>
                  <a:pt x="10163374" y="5034038"/>
                  <a:pt x="10116519" y="5069010"/>
                  <a:pt x="10066240" y="5118378"/>
                </a:cubicBezTo>
                <a:cubicBezTo>
                  <a:pt x="10036866" y="5137817"/>
                  <a:pt x="10004809" y="5175344"/>
                  <a:pt x="9978960" y="5199622"/>
                </a:cubicBezTo>
                <a:cubicBezTo>
                  <a:pt x="9939556" y="5230509"/>
                  <a:pt x="9907036" y="5260065"/>
                  <a:pt x="9862587" y="5294407"/>
                </a:cubicBezTo>
                <a:cubicBezTo>
                  <a:pt x="9824037" y="5322418"/>
                  <a:pt x="9791984" y="5363089"/>
                  <a:pt x="9760761" y="5389192"/>
                </a:cubicBezTo>
                <a:cubicBezTo>
                  <a:pt x="9739158" y="5407022"/>
                  <a:pt x="9707184" y="5416628"/>
                  <a:pt x="9688028" y="5429814"/>
                </a:cubicBezTo>
                <a:cubicBezTo>
                  <a:pt x="9668317" y="5446087"/>
                  <a:pt x="9644680" y="5474299"/>
                  <a:pt x="9615295" y="5497517"/>
                </a:cubicBezTo>
                <a:cubicBezTo>
                  <a:pt x="9518353" y="5580590"/>
                  <a:pt x="9522890" y="5576143"/>
                  <a:pt x="9440736" y="5632924"/>
                </a:cubicBezTo>
                <a:cubicBezTo>
                  <a:pt x="9391367" y="5736739"/>
                  <a:pt x="9421291" y="5682643"/>
                  <a:pt x="9309817" y="5795412"/>
                </a:cubicBezTo>
                <a:cubicBezTo>
                  <a:pt x="9248043" y="5855990"/>
                  <a:pt x="9277713" y="5843452"/>
                  <a:pt x="9207991" y="5863115"/>
                </a:cubicBezTo>
                <a:cubicBezTo>
                  <a:pt x="9048857" y="6015215"/>
                  <a:pt x="9169307" y="5938498"/>
                  <a:pt x="8873419" y="5984982"/>
                </a:cubicBezTo>
                <a:cubicBezTo>
                  <a:pt x="8700418" y="5944167"/>
                  <a:pt x="8569528" y="5946580"/>
                  <a:pt x="8393382" y="5944360"/>
                </a:cubicBezTo>
                <a:cubicBezTo>
                  <a:pt x="8171559" y="5915775"/>
                  <a:pt x="8338194" y="5900246"/>
                  <a:pt x="8160636" y="5890197"/>
                </a:cubicBezTo>
                <a:cubicBezTo>
                  <a:pt x="8095182" y="5864857"/>
                  <a:pt x="8011409" y="5874599"/>
                  <a:pt x="7942438" y="5863115"/>
                </a:cubicBezTo>
                <a:cubicBezTo>
                  <a:pt x="7887757" y="5860799"/>
                  <a:pt x="7737582" y="5775518"/>
                  <a:pt x="7651506" y="5781871"/>
                </a:cubicBezTo>
                <a:cubicBezTo>
                  <a:pt x="7493650" y="5754555"/>
                  <a:pt x="7329727" y="5792953"/>
                  <a:pt x="7200561" y="5808953"/>
                </a:cubicBezTo>
                <a:cubicBezTo>
                  <a:pt x="6915396" y="5987157"/>
                  <a:pt x="7229083" y="5780449"/>
                  <a:pt x="7026002" y="5903738"/>
                </a:cubicBezTo>
                <a:cubicBezTo>
                  <a:pt x="7005017" y="5918929"/>
                  <a:pt x="6986941" y="5923703"/>
                  <a:pt x="6967816" y="5930819"/>
                </a:cubicBezTo>
                <a:cubicBezTo>
                  <a:pt x="6935178" y="5946579"/>
                  <a:pt x="6908290" y="5966743"/>
                  <a:pt x="6880536" y="5984982"/>
                </a:cubicBezTo>
                <a:cubicBezTo>
                  <a:pt x="6857815" y="5996407"/>
                  <a:pt x="6842031" y="5996826"/>
                  <a:pt x="6822350" y="6012063"/>
                </a:cubicBezTo>
                <a:cubicBezTo>
                  <a:pt x="6728932" y="6070753"/>
                  <a:pt x="6853933" y="6054537"/>
                  <a:pt x="6720524" y="6066226"/>
                </a:cubicBezTo>
                <a:cubicBezTo>
                  <a:pt x="6684196" y="6099867"/>
                  <a:pt x="6655950" y="6134834"/>
                  <a:pt x="6618698" y="6161011"/>
                </a:cubicBezTo>
                <a:cubicBezTo>
                  <a:pt x="6592701" y="6176920"/>
                  <a:pt x="6560571" y="6182568"/>
                  <a:pt x="6531418" y="6188092"/>
                </a:cubicBezTo>
                <a:cubicBezTo>
                  <a:pt x="6477316" y="6205856"/>
                  <a:pt x="6463511" y="6214409"/>
                  <a:pt x="6415046" y="6228714"/>
                </a:cubicBezTo>
                <a:cubicBezTo>
                  <a:pt x="6396897" y="6234231"/>
                  <a:pt x="6378316" y="6233939"/>
                  <a:pt x="6356859" y="6242255"/>
                </a:cubicBezTo>
                <a:cubicBezTo>
                  <a:pt x="6299652" y="6257433"/>
                  <a:pt x="6229627" y="6280561"/>
                  <a:pt x="6167754" y="6296417"/>
                </a:cubicBezTo>
                <a:cubicBezTo>
                  <a:pt x="6122232" y="6309936"/>
                  <a:pt x="6069401" y="6306274"/>
                  <a:pt x="6022288" y="6309958"/>
                </a:cubicBezTo>
                <a:cubicBezTo>
                  <a:pt x="5951784" y="6333235"/>
                  <a:pt x="5885068" y="6355874"/>
                  <a:pt x="5818635" y="6364121"/>
                </a:cubicBezTo>
                <a:cubicBezTo>
                  <a:pt x="5759481" y="6367817"/>
                  <a:pt x="5694478" y="6383852"/>
                  <a:pt x="5629530" y="6377661"/>
                </a:cubicBezTo>
                <a:cubicBezTo>
                  <a:pt x="5554999" y="6387240"/>
                  <a:pt x="5503372" y="6404837"/>
                  <a:pt x="5440424" y="6404743"/>
                </a:cubicBezTo>
                <a:cubicBezTo>
                  <a:pt x="5147139" y="6358600"/>
                  <a:pt x="4826798" y="6367225"/>
                  <a:pt x="4567629" y="6418283"/>
                </a:cubicBezTo>
                <a:cubicBezTo>
                  <a:pt x="4517031" y="6436385"/>
                  <a:pt x="4464205" y="6426438"/>
                  <a:pt x="4422163" y="6458906"/>
                </a:cubicBezTo>
                <a:cubicBezTo>
                  <a:pt x="4388966" y="6485485"/>
                  <a:pt x="4342759" y="6520256"/>
                  <a:pt x="4320337" y="6553690"/>
                </a:cubicBezTo>
                <a:cubicBezTo>
                  <a:pt x="4311932" y="6568463"/>
                  <a:pt x="4305736" y="6581964"/>
                  <a:pt x="4291244" y="6594312"/>
                </a:cubicBezTo>
                <a:cubicBezTo>
                  <a:pt x="4284827" y="6598944"/>
                  <a:pt x="4195116" y="6670107"/>
                  <a:pt x="4174871" y="6675556"/>
                </a:cubicBezTo>
                <a:cubicBezTo>
                  <a:pt x="4155883" y="6681010"/>
                  <a:pt x="4140110" y="6684725"/>
                  <a:pt x="4116684" y="6689097"/>
                </a:cubicBezTo>
                <a:cubicBezTo>
                  <a:pt x="3840329" y="6666104"/>
                  <a:pt x="3502140" y="6713550"/>
                  <a:pt x="3200249" y="6662016"/>
                </a:cubicBezTo>
                <a:cubicBezTo>
                  <a:pt x="3164028" y="6658255"/>
                  <a:pt x="3133066" y="6651612"/>
                  <a:pt x="3098423" y="6648475"/>
                </a:cubicBezTo>
                <a:cubicBezTo>
                  <a:pt x="3073670" y="6637707"/>
                  <a:pt x="3054848" y="6630663"/>
                  <a:pt x="3025690" y="6621394"/>
                </a:cubicBezTo>
                <a:cubicBezTo>
                  <a:pt x="2907363" y="6584158"/>
                  <a:pt x="2847162" y="6618124"/>
                  <a:pt x="2720212" y="6621394"/>
                </a:cubicBezTo>
                <a:cubicBezTo>
                  <a:pt x="2705238" y="6629797"/>
                  <a:pt x="2680228" y="6637788"/>
                  <a:pt x="2662025" y="6648475"/>
                </a:cubicBezTo>
                <a:cubicBezTo>
                  <a:pt x="2634252" y="6670384"/>
                  <a:pt x="2610203" y="6706050"/>
                  <a:pt x="2589292" y="6729719"/>
                </a:cubicBezTo>
                <a:cubicBezTo>
                  <a:pt x="2575850" y="6753682"/>
                  <a:pt x="2563762" y="6780534"/>
                  <a:pt x="2545653" y="6797423"/>
                </a:cubicBezTo>
                <a:cubicBezTo>
                  <a:pt x="2533724" y="6809398"/>
                  <a:pt x="2515444" y="6811372"/>
                  <a:pt x="2502013" y="6824504"/>
                </a:cubicBezTo>
                <a:cubicBezTo>
                  <a:pt x="2484588" y="6842565"/>
                  <a:pt x="2471326" y="6862132"/>
                  <a:pt x="2458373" y="6878667"/>
                </a:cubicBezTo>
                <a:cubicBezTo>
                  <a:pt x="2218752" y="7078703"/>
                  <a:pt x="2412572" y="6913491"/>
                  <a:pt x="2283814" y="6986992"/>
                </a:cubicBezTo>
                <a:cubicBezTo>
                  <a:pt x="2270955" y="6994000"/>
                  <a:pt x="2259000" y="7011892"/>
                  <a:pt x="2240174" y="7014074"/>
                </a:cubicBezTo>
                <a:cubicBezTo>
                  <a:pt x="2213589" y="7022129"/>
                  <a:pt x="2182387" y="7022106"/>
                  <a:pt x="2152895" y="7027614"/>
                </a:cubicBezTo>
                <a:cubicBezTo>
                  <a:pt x="2132320" y="7031597"/>
                  <a:pt x="2105549" y="7033448"/>
                  <a:pt x="2080162" y="7041155"/>
                </a:cubicBezTo>
                <a:cubicBezTo>
                  <a:pt x="1900515" y="7039716"/>
                  <a:pt x="1815815" y="7025662"/>
                  <a:pt x="1666748" y="7027885"/>
                </a:cubicBezTo>
                <a:cubicBezTo>
                  <a:pt x="1517681" y="7030108"/>
                  <a:pt x="1341265" y="7008168"/>
                  <a:pt x="1236460" y="7014074"/>
                </a:cubicBezTo>
                <a:cubicBezTo>
                  <a:pt x="1209814" y="7009605"/>
                  <a:pt x="1192024" y="7001968"/>
                  <a:pt x="1163727" y="7000533"/>
                </a:cubicBezTo>
                <a:cubicBezTo>
                  <a:pt x="1064657" y="6995687"/>
                  <a:pt x="982352" y="6989100"/>
                  <a:pt x="901888" y="7014074"/>
                </a:cubicBezTo>
                <a:cubicBezTo>
                  <a:pt x="866941" y="7043681"/>
                  <a:pt x="857517" y="7062845"/>
                  <a:pt x="814609" y="7081777"/>
                </a:cubicBezTo>
                <a:cubicBezTo>
                  <a:pt x="802963" y="7087161"/>
                  <a:pt x="782182" y="7090075"/>
                  <a:pt x="770969" y="7095318"/>
                </a:cubicBezTo>
                <a:cubicBezTo>
                  <a:pt x="751743" y="7112636"/>
                  <a:pt x="735388" y="7137926"/>
                  <a:pt x="712782" y="7149480"/>
                </a:cubicBezTo>
                <a:cubicBezTo>
                  <a:pt x="699014" y="7161669"/>
                  <a:pt x="674312" y="7159763"/>
                  <a:pt x="654596" y="7163021"/>
                </a:cubicBezTo>
                <a:cubicBezTo>
                  <a:pt x="634810" y="7171477"/>
                  <a:pt x="614407" y="7176348"/>
                  <a:pt x="596410" y="7190102"/>
                </a:cubicBezTo>
                <a:cubicBezTo>
                  <a:pt x="580552" y="7195150"/>
                  <a:pt x="565535" y="7210142"/>
                  <a:pt x="552770" y="7217184"/>
                </a:cubicBezTo>
                <a:cubicBezTo>
                  <a:pt x="539137" y="7223042"/>
                  <a:pt x="524743" y="7222950"/>
                  <a:pt x="509130" y="7230725"/>
                </a:cubicBezTo>
                <a:cubicBezTo>
                  <a:pt x="493084" y="7238407"/>
                  <a:pt x="482521" y="7253440"/>
                  <a:pt x="465490" y="7257806"/>
                </a:cubicBezTo>
                <a:cubicBezTo>
                  <a:pt x="442470" y="7269078"/>
                  <a:pt x="425666" y="7274568"/>
                  <a:pt x="407304" y="7284887"/>
                </a:cubicBezTo>
                <a:cubicBezTo>
                  <a:pt x="384138" y="7301156"/>
                  <a:pt x="359975" y="7310771"/>
                  <a:pt x="334571" y="7325509"/>
                </a:cubicBezTo>
                <a:cubicBezTo>
                  <a:pt x="302921" y="7363933"/>
                  <a:pt x="256310" y="7417463"/>
                  <a:pt x="218198" y="7447375"/>
                </a:cubicBezTo>
                <a:cubicBezTo>
                  <a:pt x="205137" y="7453672"/>
                  <a:pt x="190140" y="7454281"/>
                  <a:pt x="174559" y="7460916"/>
                </a:cubicBezTo>
                <a:cubicBezTo>
                  <a:pt x="154627" y="7468869"/>
                  <a:pt x="116372" y="7487997"/>
                  <a:pt x="116372" y="7487997"/>
                </a:cubicBezTo>
              </a:path>
              <a:path w="11333893" h="7487998" stroke="0" extrusionOk="0">
                <a:moveTo>
                  <a:pt x="0" y="243732"/>
                </a:moveTo>
                <a:cubicBezTo>
                  <a:pt x="189553" y="216465"/>
                  <a:pt x="-103184" y="281498"/>
                  <a:pt x="145465" y="162488"/>
                </a:cubicBezTo>
                <a:cubicBezTo>
                  <a:pt x="161308" y="157511"/>
                  <a:pt x="186219" y="156914"/>
                  <a:pt x="203652" y="148947"/>
                </a:cubicBezTo>
                <a:cubicBezTo>
                  <a:pt x="243939" y="131785"/>
                  <a:pt x="290215" y="109571"/>
                  <a:pt x="320024" y="94784"/>
                </a:cubicBezTo>
                <a:cubicBezTo>
                  <a:pt x="354801" y="87899"/>
                  <a:pt x="391104" y="75521"/>
                  <a:pt x="421851" y="67703"/>
                </a:cubicBezTo>
                <a:cubicBezTo>
                  <a:pt x="454312" y="52671"/>
                  <a:pt x="482668" y="35936"/>
                  <a:pt x="509130" y="27081"/>
                </a:cubicBezTo>
                <a:cubicBezTo>
                  <a:pt x="596211" y="11521"/>
                  <a:pt x="643777" y="1321"/>
                  <a:pt x="727329" y="0"/>
                </a:cubicBezTo>
                <a:cubicBezTo>
                  <a:pt x="965619" y="16759"/>
                  <a:pt x="1287474" y="34359"/>
                  <a:pt x="1483752" y="27081"/>
                </a:cubicBezTo>
                <a:cubicBezTo>
                  <a:pt x="1518282" y="30605"/>
                  <a:pt x="1549681" y="48676"/>
                  <a:pt x="1585578" y="54162"/>
                </a:cubicBezTo>
                <a:cubicBezTo>
                  <a:pt x="1611266" y="61447"/>
                  <a:pt x="1640967" y="64639"/>
                  <a:pt x="1672857" y="67703"/>
                </a:cubicBezTo>
                <a:cubicBezTo>
                  <a:pt x="1927545" y="204464"/>
                  <a:pt x="1470704" y="19321"/>
                  <a:pt x="1847416" y="121866"/>
                </a:cubicBezTo>
                <a:cubicBezTo>
                  <a:pt x="1889590" y="145564"/>
                  <a:pt x="1912808" y="167974"/>
                  <a:pt x="1949243" y="189569"/>
                </a:cubicBezTo>
                <a:cubicBezTo>
                  <a:pt x="2041026" y="237455"/>
                  <a:pt x="2079122" y="226495"/>
                  <a:pt x="2167441" y="257272"/>
                </a:cubicBezTo>
                <a:cubicBezTo>
                  <a:pt x="2217427" y="271665"/>
                  <a:pt x="2249788" y="289062"/>
                  <a:pt x="2298361" y="311435"/>
                </a:cubicBezTo>
                <a:cubicBezTo>
                  <a:pt x="2334626" y="324489"/>
                  <a:pt x="2368068" y="330101"/>
                  <a:pt x="2400187" y="338517"/>
                </a:cubicBezTo>
                <a:cubicBezTo>
                  <a:pt x="2444589" y="358189"/>
                  <a:pt x="2490906" y="375120"/>
                  <a:pt x="2545653" y="392679"/>
                </a:cubicBezTo>
                <a:cubicBezTo>
                  <a:pt x="2649003" y="426545"/>
                  <a:pt x="2739800" y="459958"/>
                  <a:pt x="2822038" y="473923"/>
                </a:cubicBezTo>
                <a:cubicBezTo>
                  <a:pt x="3049028" y="543227"/>
                  <a:pt x="2883905" y="519058"/>
                  <a:pt x="3098423" y="541627"/>
                </a:cubicBezTo>
                <a:cubicBezTo>
                  <a:pt x="3237715" y="589522"/>
                  <a:pt x="3273507" y="589682"/>
                  <a:pt x="3403902" y="663493"/>
                </a:cubicBezTo>
                <a:cubicBezTo>
                  <a:pt x="3422041" y="675994"/>
                  <a:pt x="3444712" y="696232"/>
                  <a:pt x="3462088" y="704115"/>
                </a:cubicBezTo>
                <a:cubicBezTo>
                  <a:pt x="3720303" y="812252"/>
                  <a:pt x="3682469" y="793673"/>
                  <a:pt x="3898486" y="839522"/>
                </a:cubicBezTo>
                <a:cubicBezTo>
                  <a:pt x="3920809" y="855329"/>
                  <a:pt x="3927320" y="888532"/>
                  <a:pt x="3956672" y="907225"/>
                </a:cubicBezTo>
                <a:cubicBezTo>
                  <a:pt x="3991319" y="938118"/>
                  <a:pt x="4036395" y="940780"/>
                  <a:pt x="4073045" y="961388"/>
                </a:cubicBezTo>
                <a:cubicBezTo>
                  <a:pt x="4108557" y="981461"/>
                  <a:pt x="4133225" y="998422"/>
                  <a:pt x="4160324" y="1015551"/>
                </a:cubicBezTo>
                <a:cubicBezTo>
                  <a:pt x="4198767" y="1044588"/>
                  <a:pt x="4232984" y="1067437"/>
                  <a:pt x="4276697" y="1096795"/>
                </a:cubicBezTo>
                <a:cubicBezTo>
                  <a:pt x="4319027" y="1115329"/>
                  <a:pt x="4370964" y="1120543"/>
                  <a:pt x="4407616" y="1137417"/>
                </a:cubicBezTo>
                <a:cubicBezTo>
                  <a:pt x="4434199" y="1152762"/>
                  <a:pt x="4477752" y="1163082"/>
                  <a:pt x="4509442" y="1178039"/>
                </a:cubicBezTo>
                <a:cubicBezTo>
                  <a:pt x="4542266" y="1192606"/>
                  <a:pt x="4565290" y="1220319"/>
                  <a:pt x="4596722" y="1232202"/>
                </a:cubicBezTo>
                <a:cubicBezTo>
                  <a:pt x="4682781" y="1267982"/>
                  <a:pt x="4744706" y="1279639"/>
                  <a:pt x="4829467" y="1326986"/>
                </a:cubicBezTo>
                <a:cubicBezTo>
                  <a:pt x="4852867" y="1340886"/>
                  <a:pt x="4881894" y="1346764"/>
                  <a:pt x="4902200" y="1354068"/>
                </a:cubicBezTo>
                <a:cubicBezTo>
                  <a:pt x="4932460" y="1367628"/>
                  <a:pt x="4961132" y="1370520"/>
                  <a:pt x="4989480" y="1381149"/>
                </a:cubicBezTo>
                <a:cubicBezTo>
                  <a:pt x="5180043" y="1463213"/>
                  <a:pt x="5075162" y="1412318"/>
                  <a:pt x="5236772" y="1448853"/>
                </a:cubicBezTo>
                <a:cubicBezTo>
                  <a:pt x="5443795" y="1522104"/>
                  <a:pt x="5213426" y="1427690"/>
                  <a:pt x="5425878" y="1503015"/>
                </a:cubicBezTo>
                <a:cubicBezTo>
                  <a:pt x="5549453" y="1540965"/>
                  <a:pt x="5614463" y="1570447"/>
                  <a:pt x="5731356" y="1584259"/>
                </a:cubicBezTo>
                <a:cubicBezTo>
                  <a:pt x="5933901" y="1593489"/>
                  <a:pt x="5847273" y="1584074"/>
                  <a:pt x="6051381" y="1611341"/>
                </a:cubicBezTo>
                <a:cubicBezTo>
                  <a:pt x="6137206" y="1618735"/>
                  <a:pt x="6231495" y="1621248"/>
                  <a:pt x="6327766" y="1597800"/>
                </a:cubicBezTo>
                <a:cubicBezTo>
                  <a:pt x="6350861" y="1597150"/>
                  <a:pt x="6378560" y="1578177"/>
                  <a:pt x="6400499" y="1570719"/>
                </a:cubicBezTo>
                <a:cubicBezTo>
                  <a:pt x="6449866" y="1545848"/>
                  <a:pt x="6512297" y="1553279"/>
                  <a:pt x="6560512" y="1543637"/>
                </a:cubicBezTo>
                <a:cubicBezTo>
                  <a:pt x="6628371" y="1464615"/>
                  <a:pt x="6549358" y="1541126"/>
                  <a:pt x="6691431" y="1489475"/>
                </a:cubicBezTo>
                <a:cubicBezTo>
                  <a:pt x="6707926" y="1482007"/>
                  <a:pt x="6716989" y="1465987"/>
                  <a:pt x="6735071" y="1462393"/>
                </a:cubicBezTo>
                <a:cubicBezTo>
                  <a:pt x="6783587" y="1445600"/>
                  <a:pt x="6819005" y="1458716"/>
                  <a:pt x="6865990" y="1448853"/>
                </a:cubicBezTo>
                <a:cubicBezTo>
                  <a:pt x="6889586" y="1443300"/>
                  <a:pt x="6933630" y="1445909"/>
                  <a:pt x="6982363" y="1435312"/>
                </a:cubicBezTo>
                <a:cubicBezTo>
                  <a:pt x="7109556" y="1452938"/>
                  <a:pt x="7281624" y="1456950"/>
                  <a:pt x="7418760" y="1462393"/>
                </a:cubicBezTo>
                <a:cubicBezTo>
                  <a:pt x="7442444" y="1463799"/>
                  <a:pt x="7469496" y="1474490"/>
                  <a:pt x="7491493" y="1475934"/>
                </a:cubicBezTo>
                <a:cubicBezTo>
                  <a:pt x="7560008" y="1485945"/>
                  <a:pt x="7618631" y="1523062"/>
                  <a:pt x="7666052" y="1543637"/>
                </a:cubicBezTo>
                <a:cubicBezTo>
                  <a:pt x="7686236" y="1556578"/>
                  <a:pt x="7699254" y="1576005"/>
                  <a:pt x="7724239" y="1584259"/>
                </a:cubicBezTo>
                <a:cubicBezTo>
                  <a:pt x="7738904" y="1591599"/>
                  <a:pt x="7766709" y="1590375"/>
                  <a:pt x="7782425" y="1597800"/>
                </a:cubicBezTo>
                <a:cubicBezTo>
                  <a:pt x="7802951" y="1606079"/>
                  <a:pt x="7831463" y="1614361"/>
                  <a:pt x="7855158" y="1624882"/>
                </a:cubicBezTo>
                <a:cubicBezTo>
                  <a:pt x="7870193" y="1640117"/>
                  <a:pt x="7882097" y="1656625"/>
                  <a:pt x="7898798" y="1665504"/>
                </a:cubicBezTo>
                <a:cubicBezTo>
                  <a:pt x="7952736" y="1704834"/>
                  <a:pt x="7961629" y="1704368"/>
                  <a:pt x="8015170" y="1719666"/>
                </a:cubicBezTo>
                <a:cubicBezTo>
                  <a:pt x="8111313" y="1814100"/>
                  <a:pt x="7980123" y="1705752"/>
                  <a:pt x="8160636" y="1800910"/>
                </a:cubicBezTo>
                <a:cubicBezTo>
                  <a:pt x="8182725" y="1811196"/>
                  <a:pt x="8200944" y="1829005"/>
                  <a:pt x="8218823" y="1841532"/>
                </a:cubicBezTo>
                <a:cubicBezTo>
                  <a:pt x="8240392" y="1854230"/>
                  <a:pt x="8270120" y="1870844"/>
                  <a:pt x="8291556" y="1882155"/>
                </a:cubicBezTo>
                <a:cubicBezTo>
                  <a:pt x="8382813" y="1947318"/>
                  <a:pt x="8417150" y="1975513"/>
                  <a:pt x="8495208" y="2017561"/>
                </a:cubicBezTo>
                <a:cubicBezTo>
                  <a:pt x="8674520" y="2037853"/>
                  <a:pt x="8383197" y="1952134"/>
                  <a:pt x="8597034" y="2058183"/>
                </a:cubicBezTo>
                <a:cubicBezTo>
                  <a:pt x="8684310" y="2085912"/>
                  <a:pt x="8606291" y="2050249"/>
                  <a:pt x="8684314" y="2125887"/>
                </a:cubicBezTo>
                <a:cubicBezTo>
                  <a:pt x="8747555" y="2168475"/>
                  <a:pt x="8753371" y="2161202"/>
                  <a:pt x="8815233" y="2193590"/>
                </a:cubicBezTo>
                <a:cubicBezTo>
                  <a:pt x="8981807" y="2267438"/>
                  <a:pt x="8893780" y="2240393"/>
                  <a:pt x="8975245" y="2274834"/>
                </a:cubicBezTo>
                <a:cubicBezTo>
                  <a:pt x="9082598" y="2379160"/>
                  <a:pt x="8946582" y="2278663"/>
                  <a:pt x="9091618" y="2328997"/>
                </a:cubicBezTo>
                <a:cubicBezTo>
                  <a:pt x="9109604" y="2336954"/>
                  <a:pt x="9121480" y="2360426"/>
                  <a:pt x="9135258" y="2369619"/>
                </a:cubicBezTo>
                <a:cubicBezTo>
                  <a:pt x="9146952" y="2377749"/>
                  <a:pt x="9228612" y="2395667"/>
                  <a:pt x="9237084" y="2396700"/>
                </a:cubicBezTo>
                <a:cubicBezTo>
                  <a:pt x="9375448" y="2437899"/>
                  <a:pt x="9136268" y="2370993"/>
                  <a:pt x="9353457" y="2423782"/>
                </a:cubicBezTo>
                <a:cubicBezTo>
                  <a:pt x="9372015" y="2427849"/>
                  <a:pt x="9392216" y="2437221"/>
                  <a:pt x="9411643" y="2437323"/>
                </a:cubicBezTo>
                <a:cubicBezTo>
                  <a:pt x="9452036" y="2441690"/>
                  <a:pt x="9483707" y="2445403"/>
                  <a:pt x="9528016" y="2450863"/>
                </a:cubicBezTo>
                <a:cubicBezTo>
                  <a:pt x="9546363" y="2460019"/>
                  <a:pt x="9557068" y="2470469"/>
                  <a:pt x="9571656" y="2477945"/>
                </a:cubicBezTo>
                <a:cubicBezTo>
                  <a:pt x="9587285" y="2487037"/>
                  <a:pt x="9603767" y="2480090"/>
                  <a:pt x="9615295" y="2491485"/>
                </a:cubicBezTo>
                <a:cubicBezTo>
                  <a:pt x="9632397" y="2506375"/>
                  <a:pt x="9637336" y="2529848"/>
                  <a:pt x="9644389" y="2545648"/>
                </a:cubicBezTo>
                <a:cubicBezTo>
                  <a:pt x="9645648" y="2563631"/>
                  <a:pt x="9648417" y="2595477"/>
                  <a:pt x="9658935" y="2613351"/>
                </a:cubicBezTo>
                <a:cubicBezTo>
                  <a:pt x="9750691" y="2776162"/>
                  <a:pt x="9705098" y="2680307"/>
                  <a:pt x="9833494" y="2816462"/>
                </a:cubicBezTo>
                <a:cubicBezTo>
                  <a:pt x="9853426" y="2834517"/>
                  <a:pt x="9867157" y="2853360"/>
                  <a:pt x="9891681" y="2884165"/>
                </a:cubicBezTo>
                <a:cubicBezTo>
                  <a:pt x="9949669" y="3038946"/>
                  <a:pt x="9814289" y="2787245"/>
                  <a:pt x="9949867" y="2951869"/>
                </a:cubicBezTo>
                <a:cubicBezTo>
                  <a:pt x="9960677" y="2973199"/>
                  <a:pt x="9956315" y="2996467"/>
                  <a:pt x="9964414" y="3019572"/>
                </a:cubicBezTo>
                <a:cubicBezTo>
                  <a:pt x="9971117" y="3034963"/>
                  <a:pt x="9983202" y="3044405"/>
                  <a:pt x="9993507" y="3060194"/>
                </a:cubicBezTo>
                <a:cubicBezTo>
                  <a:pt x="10002705" y="3070820"/>
                  <a:pt x="10002498" y="3087673"/>
                  <a:pt x="10008053" y="3100816"/>
                </a:cubicBezTo>
                <a:cubicBezTo>
                  <a:pt x="10014954" y="3114434"/>
                  <a:pt x="10024260" y="3125947"/>
                  <a:pt x="10037146" y="3141438"/>
                </a:cubicBezTo>
                <a:cubicBezTo>
                  <a:pt x="10065118" y="3185737"/>
                  <a:pt x="10083856" y="3238792"/>
                  <a:pt x="10124426" y="3276845"/>
                </a:cubicBezTo>
                <a:cubicBezTo>
                  <a:pt x="10142325" y="3297443"/>
                  <a:pt x="10169362" y="3333169"/>
                  <a:pt x="10182612" y="3358089"/>
                </a:cubicBezTo>
                <a:cubicBezTo>
                  <a:pt x="10201927" y="3452469"/>
                  <a:pt x="10176687" y="3356659"/>
                  <a:pt x="10240799" y="3452874"/>
                </a:cubicBezTo>
                <a:cubicBezTo>
                  <a:pt x="10250507" y="3468933"/>
                  <a:pt x="10253827" y="3495135"/>
                  <a:pt x="10269892" y="3507037"/>
                </a:cubicBezTo>
                <a:cubicBezTo>
                  <a:pt x="10298379" y="3549126"/>
                  <a:pt x="10344093" y="3568123"/>
                  <a:pt x="10371718" y="3601821"/>
                </a:cubicBezTo>
                <a:cubicBezTo>
                  <a:pt x="10382265" y="3614357"/>
                  <a:pt x="10387757" y="3628711"/>
                  <a:pt x="10400811" y="3642443"/>
                </a:cubicBezTo>
                <a:cubicBezTo>
                  <a:pt x="10428661" y="3670441"/>
                  <a:pt x="10466033" y="3670003"/>
                  <a:pt x="10502637" y="3696606"/>
                </a:cubicBezTo>
                <a:cubicBezTo>
                  <a:pt x="10525863" y="3711669"/>
                  <a:pt x="10548942" y="3742334"/>
                  <a:pt x="10575370" y="3750769"/>
                </a:cubicBezTo>
                <a:cubicBezTo>
                  <a:pt x="10592130" y="3757965"/>
                  <a:pt x="10616375" y="3763180"/>
                  <a:pt x="10633557" y="3764310"/>
                </a:cubicBezTo>
                <a:cubicBezTo>
                  <a:pt x="10836803" y="3829113"/>
                  <a:pt x="10676307" y="3781093"/>
                  <a:pt x="10779023" y="3804932"/>
                </a:cubicBezTo>
                <a:cubicBezTo>
                  <a:pt x="10786360" y="3827913"/>
                  <a:pt x="10813300" y="3935052"/>
                  <a:pt x="10822662" y="3940338"/>
                </a:cubicBezTo>
                <a:cubicBezTo>
                  <a:pt x="10883572" y="3977626"/>
                  <a:pt x="10854334" y="3948159"/>
                  <a:pt x="10924488" y="4021583"/>
                </a:cubicBezTo>
                <a:cubicBezTo>
                  <a:pt x="10962538" y="4151046"/>
                  <a:pt x="10940045" y="4049752"/>
                  <a:pt x="11011768" y="4143449"/>
                </a:cubicBezTo>
                <a:cubicBezTo>
                  <a:pt x="11063000" y="4200516"/>
                  <a:pt x="11019781" y="4171486"/>
                  <a:pt x="11084501" y="4197611"/>
                </a:cubicBezTo>
                <a:cubicBezTo>
                  <a:pt x="11171072" y="4260348"/>
                  <a:pt x="11123826" y="4214346"/>
                  <a:pt x="11229967" y="4292396"/>
                </a:cubicBezTo>
                <a:cubicBezTo>
                  <a:pt x="11245413" y="4301292"/>
                  <a:pt x="11258028" y="4318186"/>
                  <a:pt x="11273607" y="4319478"/>
                </a:cubicBezTo>
                <a:cubicBezTo>
                  <a:pt x="11290379" y="4325882"/>
                  <a:pt x="11308443" y="4330442"/>
                  <a:pt x="11317246" y="4333018"/>
                </a:cubicBezTo>
                <a:cubicBezTo>
                  <a:pt x="11346257" y="4409034"/>
                  <a:pt x="11352604" y="4391796"/>
                  <a:pt x="11215420" y="4468425"/>
                </a:cubicBezTo>
                <a:cubicBezTo>
                  <a:pt x="11127721" y="4516803"/>
                  <a:pt x="10939035" y="4590291"/>
                  <a:pt x="10939035" y="4590291"/>
                </a:cubicBezTo>
                <a:cubicBezTo>
                  <a:pt x="10815529" y="4698277"/>
                  <a:pt x="10892615" y="4615638"/>
                  <a:pt x="10662650" y="4752779"/>
                </a:cubicBezTo>
                <a:cubicBezTo>
                  <a:pt x="10638524" y="4761763"/>
                  <a:pt x="10604338" y="4778462"/>
                  <a:pt x="10575370" y="4793401"/>
                </a:cubicBezTo>
                <a:cubicBezTo>
                  <a:pt x="10537065" y="4809363"/>
                  <a:pt x="10464266" y="4823877"/>
                  <a:pt x="10429904" y="4847564"/>
                </a:cubicBezTo>
                <a:cubicBezTo>
                  <a:pt x="10384248" y="4884659"/>
                  <a:pt x="10349503" y="4928469"/>
                  <a:pt x="10284439" y="4969430"/>
                </a:cubicBezTo>
                <a:cubicBezTo>
                  <a:pt x="10265167" y="4987202"/>
                  <a:pt x="10235323" y="4998647"/>
                  <a:pt x="10211706" y="5010052"/>
                </a:cubicBezTo>
                <a:cubicBezTo>
                  <a:pt x="10168290" y="5056667"/>
                  <a:pt x="10119302" y="5090395"/>
                  <a:pt x="10066240" y="5118378"/>
                </a:cubicBezTo>
                <a:cubicBezTo>
                  <a:pt x="10044126" y="5143705"/>
                  <a:pt x="10008895" y="5169130"/>
                  <a:pt x="9978960" y="5199622"/>
                </a:cubicBezTo>
                <a:cubicBezTo>
                  <a:pt x="9931954" y="5227512"/>
                  <a:pt x="9900528" y="5265467"/>
                  <a:pt x="9862587" y="5294407"/>
                </a:cubicBezTo>
                <a:cubicBezTo>
                  <a:pt x="9828461" y="5325849"/>
                  <a:pt x="9801634" y="5359960"/>
                  <a:pt x="9760761" y="5389192"/>
                </a:cubicBezTo>
                <a:cubicBezTo>
                  <a:pt x="9737496" y="5406754"/>
                  <a:pt x="9711253" y="5414463"/>
                  <a:pt x="9688028" y="5429814"/>
                </a:cubicBezTo>
                <a:cubicBezTo>
                  <a:pt x="9661435" y="5448344"/>
                  <a:pt x="9638266" y="5472984"/>
                  <a:pt x="9615295" y="5497517"/>
                </a:cubicBezTo>
                <a:cubicBezTo>
                  <a:pt x="9517832" y="5580403"/>
                  <a:pt x="9522880" y="5576250"/>
                  <a:pt x="9440736" y="5632924"/>
                </a:cubicBezTo>
                <a:cubicBezTo>
                  <a:pt x="9397217" y="5725827"/>
                  <a:pt x="9412966" y="5690502"/>
                  <a:pt x="9309817" y="5795412"/>
                </a:cubicBezTo>
                <a:cubicBezTo>
                  <a:pt x="9248763" y="5855823"/>
                  <a:pt x="9278397" y="5842150"/>
                  <a:pt x="9207991" y="5863115"/>
                </a:cubicBezTo>
                <a:cubicBezTo>
                  <a:pt x="9065899" y="6006557"/>
                  <a:pt x="9156143" y="5964981"/>
                  <a:pt x="8873419" y="5984982"/>
                </a:cubicBezTo>
                <a:cubicBezTo>
                  <a:pt x="8726867" y="5965956"/>
                  <a:pt x="8551289" y="5972345"/>
                  <a:pt x="8393382" y="5944360"/>
                </a:cubicBezTo>
                <a:cubicBezTo>
                  <a:pt x="8164571" y="5925215"/>
                  <a:pt x="8328145" y="5904239"/>
                  <a:pt x="8160636" y="5890197"/>
                </a:cubicBezTo>
                <a:cubicBezTo>
                  <a:pt x="8098257" y="5891656"/>
                  <a:pt x="8014831" y="5875841"/>
                  <a:pt x="7942438" y="5863115"/>
                </a:cubicBezTo>
                <a:cubicBezTo>
                  <a:pt x="7883117" y="5841193"/>
                  <a:pt x="7716494" y="5785281"/>
                  <a:pt x="7651506" y="5781871"/>
                </a:cubicBezTo>
                <a:cubicBezTo>
                  <a:pt x="7511796" y="5779406"/>
                  <a:pt x="7355225" y="5803111"/>
                  <a:pt x="7200561" y="5808953"/>
                </a:cubicBezTo>
                <a:cubicBezTo>
                  <a:pt x="6918892" y="5970875"/>
                  <a:pt x="7170906" y="5788467"/>
                  <a:pt x="7026002" y="5903738"/>
                </a:cubicBezTo>
                <a:cubicBezTo>
                  <a:pt x="7007547" y="5915536"/>
                  <a:pt x="6983500" y="5917704"/>
                  <a:pt x="6967816" y="5930819"/>
                </a:cubicBezTo>
                <a:cubicBezTo>
                  <a:pt x="6935606" y="5944895"/>
                  <a:pt x="6910287" y="5971174"/>
                  <a:pt x="6880536" y="5984982"/>
                </a:cubicBezTo>
                <a:cubicBezTo>
                  <a:pt x="6865081" y="5998122"/>
                  <a:pt x="6840929" y="5997565"/>
                  <a:pt x="6822350" y="6012063"/>
                </a:cubicBezTo>
                <a:cubicBezTo>
                  <a:pt x="6736660" y="6074235"/>
                  <a:pt x="6841607" y="6017205"/>
                  <a:pt x="6720524" y="6066226"/>
                </a:cubicBezTo>
                <a:cubicBezTo>
                  <a:pt x="6688032" y="6095941"/>
                  <a:pt x="6664871" y="6132801"/>
                  <a:pt x="6618698" y="6161011"/>
                </a:cubicBezTo>
                <a:cubicBezTo>
                  <a:pt x="6597092" y="6177011"/>
                  <a:pt x="6557814" y="6172766"/>
                  <a:pt x="6531418" y="6188092"/>
                </a:cubicBezTo>
                <a:cubicBezTo>
                  <a:pt x="6473262" y="6208948"/>
                  <a:pt x="6467056" y="6216623"/>
                  <a:pt x="6415046" y="6228714"/>
                </a:cubicBezTo>
                <a:cubicBezTo>
                  <a:pt x="6398926" y="6234228"/>
                  <a:pt x="6377657" y="6236403"/>
                  <a:pt x="6356859" y="6242255"/>
                </a:cubicBezTo>
                <a:cubicBezTo>
                  <a:pt x="6300922" y="6260257"/>
                  <a:pt x="6217349" y="6283470"/>
                  <a:pt x="6167754" y="6296417"/>
                </a:cubicBezTo>
                <a:cubicBezTo>
                  <a:pt x="6114963" y="6307905"/>
                  <a:pt x="6081394" y="6301562"/>
                  <a:pt x="6022288" y="6309958"/>
                </a:cubicBezTo>
                <a:cubicBezTo>
                  <a:pt x="5940680" y="6331500"/>
                  <a:pt x="5891740" y="6351286"/>
                  <a:pt x="5818635" y="6364121"/>
                </a:cubicBezTo>
                <a:cubicBezTo>
                  <a:pt x="5762738" y="6384942"/>
                  <a:pt x="5699010" y="6374033"/>
                  <a:pt x="5629530" y="6377661"/>
                </a:cubicBezTo>
                <a:cubicBezTo>
                  <a:pt x="5572818" y="6379705"/>
                  <a:pt x="5511910" y="6402130"/>
                  <a:pt x="5440424" y="6404743"/>
                </a:cubicBezTo>
                <a:cubicBezTo>
                  <a:pt x="5201433" y="6403764"/>
                  <a:pt x="4872257" y="6435314"/>
                  <a:pt x="4567629" y="6418283"/>
                </a:cubicBezTo>
                <a:cubicBezTo>
                  <a:pt x="4504748" y="6430787"/>
                  <a:pt x="4466522" y="6426647"/>
                  <a:pt x="4422163" y="6458906"/>
                </a:cubicBezTo>
                <a:cubicBezTo>
                  <a:pt x="4382536" y="6483320"/>
                  <a:pt x="4338384" y="6518568"/>
                  <a:pt x="4320337" y="6553690"/>
                </a:cubicBezTo>
                <a:cubicBezTo>
                  <a:pt x="4311267" y="6567096"/>
                  <a:pt x="4302310" y="6585236"/>
                  <a:pt x="4291244" y="6594312"/>
                </a:cubicBezTo>
                <a:cubicBezTo>
                  <a:pt x="4283936" y="6599893"/>
                  <a:pt x="4197006" y="6667590"/>
                  <a:pt x="4174871" y="6675556"/>
                </a:cubicBezTo>
                <a:cubicBezTo>
                  <a:pt x="4156005" y="6681071"/>
                  <a:pt x="4134813" y="6681227"/>
                  <a:pt x="4116684" y="6689097"/>
                </a:cubicBezTo>
                <a:cubicBezTo>
                  <a:pt x="3786160" y="6674096"/>
                  <a:pt x="3495200" y="6754099"/>
                  <a:pt x="3200249" y="6662016"/>
                </a:cubicBezTo>
                <a:cubicBezTo>
                  <a:pt x="3159818" y="6659442"/>
                  <a:pt x="3134091" y="6656869"/>
                  <a:pt x="3098423" y="6648475"/>
                </a:cubicBezTo>
                <a:cubicBezTo>
                  <a:pt x="3073076" y="6638542"/>
                  <a:pt x="3051843" y="6623671"/>
                  <a:pt x="3025690" y="6621394"/>
                </a:cubicBezTo>
                <a:cubicBezTo>
                  <a:pt x="2919102" y="6582198"/>
                  <a:pt x="2849856" y="6624286"/>
                  <a:pt x="2720212" y="6621394"/>
                </a:cubicBezTo>
                <a:cubicBezTo>
                  <a:pt x="2701379" y="6627029"/>
                  <a:pt x="2677713" y="6634953"/>
                  <a:pt x="2662025" y="6648475"/>
                </a:cubicBezTo>
                <a:cubicBezTo>
                  <a:pt x="2629452" y="6664368"/>
                  <a:pt x="2615586" y="6704667"/>
                  <a:pt x="2589292" y="6729719"/>
                </a:cubicBezTo>
                <a:cubicBezTo>
                  <a:pt x="2571291" y="6746001"/>
                  <a:pt x="2569825" y="6778731"/>
                  <a:pt x="2545653" y="6797423"/>
                </a:cubicBezTo>
                <a:cubicBezTo>
                  <a:pt x="2534279" y="6809328"/>
                  <a:pt x="2514988" y="6812647"/>
                  <a:pt x="2502013" y="6824504"/>
                </a:cubicBezTo>
                <a:cubicBezTo>
                  <a:pt x="2485202" y="6834748"/>
                  <a:pt x="2475939" y="6865359"/>
                  <a:pt x="2458373" y="6878667"/>
                </a:cubicBezTo>
                <a:cubicBezTo>
                  <a:pt x="2253414" y="7086855"/>
                  <a:pt x="2387287" y="6940681"/>
                  <a:pt x="2283814" y="6986992"/>
                </a:cubicBezTo>
                <a:cubicBezTo>
                  <a:pt x="2268905" y="6991013"/>
                  <a:pt x="2256434" y="7010466"/>
                  <a:pt x="2240174" y="7014074"/>
                </a:cubicBezTo>
                <a:cubicBezTo>
                  <a:pt x="2213251" y="7017057"/>
                  <a:pt x="2179859" y="7021015"/>
                  <a:pt x="2152895" y="7027614"/>
                </a:cubicBezTo>
                <a:cubicBezTo>
                  <a:pt x="2126032" y="7033735"/>
                  <a:pt x="2104185" y="7037721"/>
                  <a:pt x="2080162" y="7041155"/>
                </a:cubicBezTo>
                <a:cubicBezTo>
                  <a:pt x="1984523" y="7040622"/>
                  <a:pt x="1744591" y="7011718"/>
                  <a:pt x="1641437" y="7027073"/>
                </a:cubicBezTo>
                <a:cubicBezTo>
                  <a:pt x="1538283" y="7042428"/>
                  <a:pt x="1326253" y="7024975"/>
                  <a:pt x="1236460" y="7014074"/>
                </a:cubicBezTo>
                <a:cubicBezTo>
                  <a:pt x="1216398" y="7016637"/>
                  <a:pt x="1184456" y="7000095"/>
                  <a:pt x="1163727" y="7000533"/>
                </a:cubicBezTo>
                <a:cubicBezTo>
                  <a:pt x="1064673" y="6993502"/>
                  <a:pt x="976155" y="7012094"/>
                  <a:pt x="901888" y="7014074"/>
                </a:cubicBezTo>
                <a:cubicBezTo>
                  <a:pt x="868243" y="7042422"/>
                  <a:pt x="852575" y="7063011"/>
                  <a:pt x="814609" y="7081777"/>
                </a:cubicBezTo>
                <a:cubicBezTo>
                  <a:pt x="800715" y="7090054"/>
                  <a:pt x="784982" y="7090315"/>
                  <a:pt x="770969" y="7095318"/>
                </a:cubicBezTo>
                <a:cubicBezTo>
                  <a:pt x="751671" y="7119316"/>
                  <a:pt x="739522" y="7138175"/>
                  <a:pt x="712782" y="7149480"/>
                </a:cubicBezTo>
                <a:cubicBezTo>
                  <a:pt x="697555" y="7159734"/>
                  <a:pt x="674849" y="7154785"/>
                  <a:pt x="654596" y="7163021"/>
                </a:cubicBezTo>
                <a:cubicBezTo>
                  <a:pt x="638232" y="7173461"/>
                  <a:pt x="615308" y="7181446"/>
                  <a:pt x="596410" y="7190102"/>
                </a:cubicBezTo>
                <a:cubicBezTo>
                  <a:pt x="582127" y="7195029"/>
                  <a:pt x="570999" y="7212552"/>
                  <a:pt x="552770" y="7217184"/>
                </a:cubicBezTo>
                <a:cubicBezTo>
                  <a:pt x="541198" y="7223462"/>
                  <a:pt x="520820" y="7224127"/>
                  <a:pt x="509130" y="7230725"/>
                </a:cubicBezTo>
                <a:cubicBezTo>
                  <a:pt x="494724" y="7236315"/>
                  <a:pt x="477041" y="7250181"/>
                  <a:pt x="465490" y="7257806"/>
                </a:cubicBezTo>
                <a:cubicBezTo>
                  <a:pt x="447590" y="7267337"/>
                  <a:pt x="424823" y="7270308"/>
                  <a:pt x="407304" y="7284887"/>
                </a:cubicBezTo>
                <a:cubicBezTo>
                  <a:pt x="382030" y="7296333"/>
                  <a:pt x="357326" y="7318541"/>
                  <a:pt x="334571" y="7325509"/>
                </a:cubicBezTo>
                <a:cubicBezTo>
                  <a:pt x="304512" y="7360592"/>
                  <a:pt x="259737" y="7423483"/>
                  <a:pt x="218198" y="7447375"/>
                </a:cubicBezTo>
                <a:cubicBezTo>
                  <a:pt x="205345" y="7457481"/>
                  <a:pt x="187127" y="7454573"/>
                  <a:pt x="174559" y="7460916"/>
                </a:cubicBezTo>
                <a:cubicBezTo>
                  <a:pt x="154626" y="7468867"/>
                  <a:pt x="116372" y="7487997"/>
                  <a:pt x="116372" y="7487997"/>
                </a:cubicBezTo>
              </a:path>
            </a:pathLst>
          </a:custGeom>
          <a:solidFill>
            <a:schemeClr val="bg1">
              <a:lumMod val="95000"/>
              <a:alpha val="88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193089116">
                  <a:custGeom>
                    <a:avLst/>
                    <a:gdLst>
                      <a:gd name="connsiteX0" fmla="*/ 0 w 9895133"/>
                      <a:gd name="connsiteY0" fmla="*/ 228600 h 7023100"/>
                      <a:gd name="connsiteX1" fmla="*/ 127000 w 9895133"/>
                      <a:gd name="connsiteY1" fmla="*/ 152400 h 7023100"/>
                      <a:gd name="connsiteX2" fmla="*/ 177800 w 9895133"/>
                      <a:gd name="connsiteY2" fmla="*/ 139700 h 7023100"/>
                      <a:gd name="connsiteX3" fmla="*/ 279400 w 9895133"/>
                      <a:gd name="connsiteY3" fmla="*/ 88900 h 7023100"/>
                      <a:gd name="connsiteX4" fmla="*/ 368300 w 9895133"/>
                      <a:gd name="connsiteY4" fmla="*/ 63500 h 7023100"/>
                      <a:gd name="connsiteX5" fmla="*/ 444500 w 9895133"/>
                      <a:gd name="connsiteY5" fmla="*/ 25400 h 7023100"/>
                      <a:gd name="connsiteX6" fmla="*/ 635000 w 9895133"/>
                      <a:gd name="connsiteY6" fmla="*/ 0 h 7023100"/>
                      <a:gd name="connsiteX7" fmla="*/ 1295400 w 9895133"/>
                      <a:gd name="connsiteY7" fmla="*/ 25400 h 7023100"/>
                      <a:gd name="connsiteX8" fmla="*/ 1384300 w 9895133"/>
                      <a:gd name="connsiteY8" fmla="*/ 50800 h 7023100"/>
                      <a:gd name="connsiteX9" fmla="*/ 1460500 w 9895133"/>
                      <a:gd name="connsiteY9" fmla="*/ 63500 h 7023100"/>
                      <a:gd name="connsiteX10" fmla="*/ 1612900 w 9895133"/>
                      <a:gd name="connsiteY10" fmla="*/ 114300 h 7023100"/>
                      <a:gd name="connsiteX11" fmla="*/ 1701800 w 9895133"/>
                      <a:gd name="connsiteY11" fmla="*/ 177800 h 7023100"/>
                      <a:gd name="connsiteX12" fmla="*/ 1892300 w 9895133"/>
                      <a:gd name="connsiteY12" fmla="*/ 241300 h 7023100"/>
                      <a:gd name="connsiteX13" fmla="*/ 2006600 w 9895133"/>
                      <a:gd name="connsiteY13" fmla="*/ 292100 h 7023100"/>
                      <a:gd name="connsiteX14" fmla="*/ 2095500 w 9895133"/>
                      <a:gd name="connsiteY14" fmla="*/ 317500 h 7023100"/>
                      <a:gd name="connsiteX15" fmla="*/ 2222500 w 9895133"/>
                      <a:gd name="connsiteY15" fmla="*/ 368300 h 7023100"/>
                      <a:gd name="connsiteX16" fmla="*/ 2463800 w 9895133"/>
                      <a:gd name="connsiteY16" fmla="*/ 444500 h 7023100"/>
                      <a:gd name="connsiteX17" fmla="*/ 2705100 w 9895133"/>
                      <a:gd name="connsiteY17" fmla="*/ 508000 h 7023100"/>
                      <a:gd name="connsiteX18" fmla="*/ 2971800 w 9895133"/>
                      <a:gd name="connsiteY18" fmla="*/ 622300 h 7023100"/>
                      <a:gd name="connsiteX19" fmla="*/ 3022600 w 9895133"/>
                      <a:gd name="connsiteY19" fmla="*/ 660400 h 7023100"/>
                      <a:gd name="connsiteX20" fmla="*/ 3403600 w 9895133"/>
                      <a:gd name="connsiteY20" fmla="*/ 787400 h 7023100"/>
                      <a:gd name="connsiteX21" fmla="*/ 3454400 w 9895133"/>
                      <a:gd name="connsiteY21" fmla="*/ 850900 h 7023100"/>
                      <a:gd name="connsiteX22" fmla="*/ 3556000 w 9895133"/>
                      <a:gd name="connsiteY22" fmla="*/ 901700 h 7023100"/>
                      <a:gd name="connsiteX23" fmla="*/ 3632200 w 9895133"/>
                      <a:gd name="connsiteY23" fmla="*/ 952500 h 7023100"/>
                      <a:gd name="connsiteX24" fmla="*/ 3733800 w 9895133"/>
                      <a:gd name="connsiteY24" fmla="*/ 1028700 h 7023100"/>
                      <a:gd name="connsiteX25" fmla="*/ 3848100 w 9895133"/>
                      <a:gd name="connsiteY25" fmla="*/ 1066800 h 7023100"/>
                      <a:gd name="connsiteX26" fmla="*/ 3937000 w 9895133"/>
                      <a:gd name="connsiteY26" fmla="*/ 1104900 h 7023100"/>
                      <a:gd name="connsiteX27" fmla="*/ 4013200 w 9895133"/>
                      <a:gd name="connsiteY27" fmla="*/ 1155700 h 7023100"/>
                      <a:gd name="connsiteX28" fmla="*/ 4216400 w 9895133"/>
                      <a:gd name="connsiteY28" fmla="*/ 1244600 h 7023100"/>
                      <a:gd name="connsiteX29" fmla="*/ 4279900 w 9895133"/>
                      <a:gd name="connsiteY29" fmla="*/ 1270000 h 7023100"/>
                      <a:gd name="connsiteX30" fmla="*/ 4356100 w 9895133"/>
                      <a:gd name="connsiteY30" fmla="*/ 1295400 h 7023100"/>
                      <a:gd name="connsiteX31" fmla="*/ 4572000 w 9895133"/>
                      <a:gd name="connsiteY31" fmla="*/ 1358900 h 7023100"/>
                      <a:gd name="connsiteX32" fmla="*/ 4737100 w 9895133"/>
                      <a:gd name="connsiteY32" fmla="*/ 1409700 h 7023100"/>
                      <a:gd name="connsiteX33" fmla="*/ 5003800 w 9895133"/>
                      <a:gd name="connsiteY33" fmla="*/ 1485900 h 7023100"/>
                      <a:gd name="connsiteX34" fmla="*/ 5283200 w 9895133"/>
                      <a:gd name="connsiteY34" fmla="*/ 1511300 h 7023100"/>
                      <a:gd name="connsiteX35" fmla="*/ 5524500 w 9895133"/>
                      <a:gd name="connsiteY35" fmla="*/ 1498600 h 7023100"/>
                      <a:gd name="connsiteX36" fmla="*/ 5588000 w 9895133"/>
                      <a:gd name="connsiteY36" fmla="*/ 1473200 h 7023100"/>
                      <a:gd name="connsiteX37" fmla="*/ 5727700 w 9895133"/>
                      <a:gd name="connsiteY37" fmla="*/ 1447800 h 7023100"/>
                      <a:gd name="connsiteX38" fmla="*/ 5842000 w 9895133"/>
                      <a:gd name="connsiteY38" fmla="*/ 1397000 h 7023100"/>
                      <a:gd name="connsiteX39" fmla="*/ 5880100 w 9895133"/>
                      <a:gd name="connsiteY39" fmla="*/ 1371600 h 7023100"/>
                      <a:gd name="connsiteX40" fmla="*/ 5994400 w 9895133"/>
                      <a:gd name="connsiteY40" fmla="*/ 1358900 h 7023100"/>
                      <a:gd name="connsiteX41" fmla="*/ 6096000 w 9895133"/>
                      <a:gd name="connsiteY41" fmla="*/ 1346200 h 7023100"/>
                      <a:gd name="connsiteX42" fmla="*/ 6477000 w 9895133"/>
                      <a:gd name="connsiteY42" fmla="*/ 1371600 h 7023100"/>
                      <a:gd name="connsiteX43" fmla="*/ 6540500 w 9895133"/>
                      <a:gd name="connsiteY43" fmla="*/ 1384300 h 7023100"/>
                      <a:gd name="connsiteX44" fmla="*/ 6692900 w 9895133"/>
                      <a:gd name="connsiteY44" fmla="*/ 1447800 h 7023100"/>
                      <a:gd name="connsiteX45" fmla="*/ 6743700 w 9895133"/>
                      <a:gd name="connsiteY45" fmla="*/ 1485900 h 7023100"/>
                      <a:gd name="connsiteX46" fmla="*/ 6794500 w 9895133"/>
                      <a:gd name="connsiteY46" fmla="*/ 1498600 h 7023100"/>
                      <a:gd name="connsiteX47" fmla="*/ 6858000 w 9895133"/>
                      <a:gd name="connsiteY47" fmla="*/ 1524000 h 7023100"/>
                      <a:gd name="connsiteX48" fmla="*/ 6896100 w 9895133"/>
                      <a:gd name="connsiteY48" fmla="*/ 1562100 h 7023100"/>
                      <a:gd name="connsiteX49" fmla="*/ 6997700 w 9895133"/>
                      <a:gd name="connsiteY49" fmla="*/ 1612900 h 7023100"/>
                      <a:gd name="connsiteX50" fmla="*/ 7124700 w 9895133"/>
                      <a:gd name="connsiteY50" fmla="*/ 1689100 h 7023100"/>
                      <a:gd name="connsiteX51" fmla="*/ 7175500 w 9895133"/>
                      <a:gd name="connsiteY51" fmla="*/ 1727200 h 7023100"/>
                      <a:gd name="connsiteX52" fmla="*/ 7239000 w 9895133"/>
                      <a:gd name="connsiteY52" fmla="*/ 1765300 h 7023100"/>
                      <a:gd name="connsiteX53" fmla="*/ 7416800 w 9895133"/>
                      <a:gd name="connsiteY53" fmla="*/ 1892300 h 7023100"/>
                      <a:gd name="connsiteX54" fmla="*/ 7505700 w 9895133"/>
                      <a:gd name="connsiteY54" fmla="*/ 1930400 h 7023100"/>
                      <a:gd name="connsiteX55" fmla="*/ 7581900 w 9895133"/>
                      <a:gd name="connsiteY55" fmla="*/ 1993900 h 7023100"/>
                      <a:gd name="connsiteX56" fmla="*/ 7696200 w 9895133"/>
                      <a:gd name="connsiteY56" fmla="*/ 2057400 h 7023100"/>
                      <a:gd name="connsiteX57" fmla="*/ 7835900 w 9895133"/>
                      <a:gd name="connsiteY57" fmla="*/ 2133600 h 7023100"/>
                      <a:gd name="connsiteX58" fmla="*/ 7937500 w 9895133"/>
                      <a:gd name="connsiteY58" fmla="*/ 2184400 h 7023100"/>
                      <a:gd name="connsiteX59" fmla="*/ 7975600 w 9895133"/>
                      <a:gd name="connsiteY59" fmla="*/ 2222500 h 7023100"/>
                      <a:gd name="connsiteX60" fmla="*/ 8064500 w 9895133"/>
                      <a:gd name="connsiteY60" fmla="*/ 2247900 h 7023100"/>
                      <a:gd name="connsiteX61" fmla="*/ 8166100 w 9895133"/>
                      <a:gd name="connsiteY61" fmla="*/ 2273300 h 7023100"/>
                      <a:gd name="connsiteX62" fmla="*/ 8216900 w 9895133"/>
                      <a:gd name="connsiteY62" fmla="*/ 2286000 h 7023100"/>
                      <a:gd name="connsiteX63" fmla="*/ 8318500 w 9895133"/>
                      <a:gd name="connsiteY63" fmla="*/ 2298700 h 7023100"/>
                      <a:gd name="connsiteX64" fmla="*/ 8356600 w 9895133"/>
                      <a:gd name="connsiteY64" fmla="*/ 2324100 h 7023100"/>
                      <a:gd name="connsiteX65" fmla="*/ 8394700 w 9895133"/>
                      <a:gd name="connsiteY65" fmla="*/ 2336800 h 7023100"/>
                      <a:gd name="connsiteX66" fmla="*/ 8420100 w 9895133"/>
                      <a:gd name="connsiteY66" fmla="*/ 2387600 h 7023100"/>
                      <a:gd name="connsiteX67" fmla="*/ 8432800 w 9895133"/>
                      <a:gd name="connsiteY67" fmla="*/ 2451100 h 7023100"/>
                      <a:gd name="connsiteX68" fmla="*/ 8585200 w 9895133"/>
                      <a:gd name="connsiteY68" fmla="*/ 2641600 h 7023100"/>
                      <a:gd name="connsiteX69" fmla="*/ 8636000 w 9895133"/>
                      <a:gd name="connsiteY69" fmla="*/ 2705100 h 7023100"/>
                      <a:gd name="connsiteX70" fmla="*/ 8686800 w 9895133"/>
                      <a:gd name="connsiteY70" fmla="*/ 2768600 h 7023100"/>
                      <a:gd name="connsiteX71" fmla="*/ 8699500 w 9895133"/>
                      <a:gd name="connsiteY71" fmla="*/ 2832100 h 7023100"/>
                      <a:gd name="connsiteX72" fmla="*/ 8724900 w 9895133"/>
                      <a:gd name="connsiteY72" fmla="*/ 2870200 h 7023100"/>
                      <a:gd name="connsiteX73" fmla="*/ 8737600 w 9895133"/>
                      <a:gd name="connsiteY73" fmla="*/ 2908300 h 7023100"/>
                      <a:gd name="connsiteX74" fmla="*/ 8763000 w 9895133"/>
                      <a:gd name="connsiteY74" fmla="*/ 2946400 h 7023100"/>
                      <a:gd name="connsiteX75" fmla="*/ 8839200 w 9895133"/>
                      <a:gd name="connsiteY75" fmla="*/ 3073400 h 7023100"/>
                      <a:gd name="connsiteX76" fmla="*/ 8890000 w 9895133"/>
                      <a:gd name="connsiteY76" fmla="*/ 3149600 h 7023100"/>
                      <a:gd name="connsiteX77" fmla="*/ 8940800 w 9895133"/>
                      <a:gd name="connsiteY77" fmla="*/ 3238500 h 7023100"/>
                      <a:gd name="connsiteX78" fmla="*/ 8966200 w 9895133"/>
                      <a:gd name="connsiteY78" fmla="*/ 3289300 h 7023100"/>
                      <a:gd name="connsiteX79" fmla="*/ 9055100 w 9895133"/>
                      <a:gd name="connsiteY79" fmla="*/ 3378200 h 7023100"/>
                      <a:gd name="connsiteX80" fmla="*/ 9080500 w 9895133"/>
                      <a:gd name="connsiteY80" fmla="*/ 3416300 h 7023100"/>
                      <a:gd name="connsiteX81" fmla="*/ 9169400 w 9895133"/>
                      <a:gd name="connsiteY81" fmla="*/ 3467100 h 7023100"/>
                      <a:gd name="connsiteX82" fmla="*/ 9232900 w 9895133"/>
                      <a:gd name="connsiteY82" fmla="*/ 3517900 h 7023100"/>
                      <a:gd name="connsiteX83" fmla="*/ 9283700 w 9895133"/>
                      <a:gd name="connsiteY83" fmla="*/ 3530600 h 7023100"/>
                      <a:gd name="connsiteX84" fmla="*/ 9410700 w 9895133"/>
                      <a:gd name="connsiteY84" fmla="*/ 3568700 h 7023100"/>
                      <a:gd name="connsiteX85" fmla="*/ 9448800 w 9895133"/>
                      <a:gd name="connsiteY85" fmla="*/ 3695700 h 7023100"/>
                      <a:gd name="connsiteX86" fmla="*/ 9537700 w 9895133"/>
                      <a:gd name="connsiteY86" fmla="*/ 3771900 h 7023100"/>
                      <a:gd name="connsiteX87" fmla="*/ 9613900 w 9895133"/>
                      <a:gd name="connsiteY87" fmla="*/ 3886200 h 7023100"/>
                      <a:gd name="connsiteX88" fmla="*/ 9677400 w 9895133"/>
                      <a:gd name="connsiteY88" fmla="*/ 3937000 h 7023100"/>
                      <a:gd name="connsiteX89" fmla="*/ 9804400 w 9895133"/>
                      <a:gd name="connsiteY89" fmla="*/ 4025900 h 7023100"/>
                      <a:gd name="connsiteX90" fmla="*/ 9842500 w 9895133"/>
                      <a:gd name="connsiteY90" fmla="*/ 4051300 h 7023100"/>
                      <a:gd name="connsiteX91" fmla="*/ 9880600 w 9895133"/>
                      <a:gd name="connsiteY91" fmla="*/ 4064000 h 7023100"/>
                      <a:gd name="connsiteX92" fmla="*/ 9791700 w 9895133"/>
                      <a:gd name="connsiteY92" fmla="*/ 4191000 h 7023100"/>
                      <a:gd name="connsiteX93" fmla="*/ 9550400 w 9895133"/>
                      <a:gd name="connsiteY93" fmla="*/ 4305300 h 7023100"/>
                      <a:gd name="connsiteX94" fmla="*/ 9309100 w 9895133"/>
                      <a:gd name="connsiteY94" fmla="*/ 4457700 h 7023100"/>
                      <a:gd name="connsiteX95" fmla="*/ 9232900 w 9895133"/>
                      <a:gd name="connsiteY95" fmla="*/ 4495800 h 7023100"/>
                      <a:gd name="connsiteX96" fmla="*/ 9105900 w 9895133"/>
                      <a:gd name="connsiteY96" fmla="*/ 4546600 h 7023100"/>
                      <a:gd name="connsiteX97" fmla="*/ 8978900 w 9895133"/>
                      <a:gd name="connsiteY97" fmla="*/ 4660900 h 7023100"/>
                      <a:gd name="connsiteX98" fmla="*/ 8915400 w 9895133"/>
                      <a:gd name="connsiteY98" fmla="*/ 4699000 h 7023100"/>
                      <a:gd name="connsiteX99" fmla="*/ 8788400 w 9895133"/>
                      <a:gd name="connsiteY99" fmla="*/ 4800600 h 7023100"/>
                      <a:gd name="connsiteX100" fmla="*/ 8712200 w 9895133"/>
                      <a:gd name="connsiteY100" fmla="*/ 4876800 h 7023100"/>
                      <a:gd name="connsiteX101" fmla="*/ 8610600 w 9895133"/>
                      <a:gd name="connsiteY101" fmla="*/ 4965700 h 7023100"/>
                      <a:gd name="connsiteX102" fmla="*/ 8521700 w 9895133"/>
                      <a:gd name="connsiteY102" fmla="*/ 5054600 h 7023100"/>
                      <a:gd name="connsiteX103" fmla="*/ 8458200 w 9895133"/>
                      <a:gd name="connsiteY103" fmla="*/ 5092700 h 7023100"/>
                      <a:gd name="connsiteX104" fmla="*/ 8394700 w 9895133"/>
                      <a:gd name="connsiteY104" fmla="*/ 5156200 h 7023100"/>
                      <a:gd name="connsiteX105" fmla="*/ 8242300 w 9895133"/>
                      <a:gd name="connsiteY105" fmla="*/ 5283200 h 7023100"/>
                      <a:gd name="connsiteX106" fmla="*/ 8128000 w 9895133"/>
                      <a:gd name="connsiteY106" fmla="*/ 5435600 h 7023100"/>
                      <a:gd name="connsiteX107" fmla="*/ 8039100 w 9895133"/>
                      <a:gd name="connsiteY107" fmla="*/ 5499100 h 7023100"/>
                      <a:gd name="connsiteX108" fmla="*/ 7747000 w 9895133"/>
                      <a:gd name="connsiteY108" fmla="*/ 5613400 h 7023100"/>
                      <a:gd name="connsiteX109" fmla="*/ 7327900 w 9895133"/>
                      <a:gd name="connsiteY109" fmla="*/ 5575300 h 7023100"/>
                      <a:gd name="connsiteX110" fmla="*/ 7124700 w 9895133"/>
                      <a:gd name="connsiteY110" fmla="*/ 5524500 h 7023100"/>
                      <a:gd name="connsiteX111" fmla="*/ 6934200 w 9895133"/>
                      <a:gd name="connsiteY111" fmla="*/ 5499100 h 7023100"/>
                      <a:gd name="connsiteX112" fmla="*/ 6680200 w 9895133"/>
                      <a:gd name="connsiteY112" fmla="*/ 5422900 h 7023100"/>
                      <a:gd name="connsiteX113" fmla="*/ 6286500 w 9895133"/>
                      <a:gd name="connsiteY113" fmla="*/ 5448300 h 7023100"/>
                      <a:gd name="connsiteX114" fmla="*/ 6134100 w 9895133"/>
                      <a:gd name="connsiteY114" fmla="*/ 5537200 h 7023100"/>
                      <a:gd name="connsiteX115" fmla="*/ 6083300 w 9895133"/>
                      <a:gd name="connsiteY115" fmla="*/ 5562600 h 7023100"/>
                      <a:gd name="connsiteX116" fmla="*/ 6007100 w 9895133"/>
                      <a:gd name="connsiteY116" fmla="*/ 5613400 h 7023100"/>
                      <a:gd name="connsiteX117" fmla="*/ 5956300 w 9895133"/>
                      <a:gd name="connsiteY117" fmla="*/ 5638800 h 7023100"/>
                      <a:gd name="connsiteX118" fmla="*/ 5867400 w 9895133"/>
                      <a:gd name="connsiteY118" fmla="*/ 5689600 h 7023100"/>
                      <a:gd name="connsiteX119" fmla="*/ 5778500 w 9895133"/>
                      <a:gd name="connsiteY119" fmla="*/ 5778500 h 7023100"/>
                      <a:gd name="connsiteX120" fmla="*/ 5702300 w 9895133"/>
                      <a:gd name="connsiteY120" fmla="*/ 5803900 h 7023100"/>
                      <a:gd name="connsiteX121" fmla="*/ 5600700 w 9895133"/>
                      <a:gd name="connsiteY121" fmla="*/ 5842000 h 7023100"/>
                      <a:gd name="connsiteX122" fmla="*/ 5549900 w 9895133"/>
                      <a:gd name="connsiteY122" fmla="*/ 5854700 h 7023100"/>
                      <a:gd name="connsiteX123" fmla="*/ 5384800 w 9895133"/>
                      <a:gd name="connsiteY123" fmla="*/ 5905500 h 7023100"/>
                      <a:gd name="connsiteX124" fmla="*/ 5257800 w 9895133"/>
                      <a:gd name="connsiteY124" fmla="*/ 5918200 h 7023100"/>
                      <a:gd name="connsiteX125" fmla="*/ 5080000 w 9895133"/>
                      <a:gd name="connsiteY125" fmla="*/ 5969000 h 7023100"/>
                      <a:gd name="connsiteX126" fmla="*/ 4914900 w 9895133"/>
                      <a:gd name="connsiteY126" fmla="*/ 5981700 h 7023100"/>
                      <a:gd name="connsiteX127" fmla="*/ 4749800 w 9895133"/>
                      <a:gd name="connsiteY127" fmla="*/ 6007100 h 7023100"/>
                      <a:gd name="connsiteX128" fmla="*/ 3987800 w 9895133"/>
                      <a:gd name="connsiteY128" fmla="*/ 6019800 h 7023100"/>
                      <a:gd name="connsiteX129" fmla="*/ 3860800 w 9895133"/>
                      <a:gd name="connsiteY129" fmla="*/ 6057900 h 7023100"/>
                      <a:gd name="connsiteX130" fmla="*/ 3771900 w 9895133"/>
                      <a:gd name="connsiteY130" fmla="*/ 6146800 h 7023100"/>
                      <a:gd name="connsiteX131" fmla="*/ 3746500 w 9895133"/>
                      <a:gd name="connsiteY131" fmla="*/ 6184900 h 7023100"/>
                      <a:gd name="connsiteX132" fmla="*/ 3644900 w 9895133"/>
                      <a:gd name="connsiteY132" fmla="*/ 6261100 h 7023100"/>
                      <a:gd name="connsiteX133" fmla="*/ 3594100 w 9895133"/>
                      <a:gd name="connsiteY133" fmla="*/ 6273800 h 7023100"/>
                      <a:gd name="connsiteX134" fmla="*/ 2794000 w 9895133"/>
                      <a:gd name="connsiteY134" fmla="*/ 6248400 h 7023100"/>
                      <a:gd name="connsiteX135" fmla="*/ 2705100 w 9895133"/>
                      <a:gd name="connsiteY135" fmla="*/ 6235700 h 7023100"/>
                      <a:gd name="connsiteX136" fmla="*/ 2641600 w 9895133"/>
                      <a:gd name="connsiteY136" fmla="*/ 6210300 h 7023100"/>
                      <a:gd name="connsiteX137" fmla="*/ 2374900 w 9895133"/>
                      <a:gd name="connsiteY137" fmla="*/ 6210300 h 7023100"/>
                      <a:gd name="connsiteX138" fmla="*/ 2324100 w 9895133"/>
                      <a:gd name="connsiteY138" fmla="*/ 6235700 h 7023100"/>
                      <a:gd name="connsiteX139" fmla="*/ 2260600 w 9895133"/>
                      <a:gd name="connsiteY139" fmla="*/ 6311900 h 7023100"/>
                      <a:gd name="connsiteX140" fmla="*/ 2222500 w 9895133"/>
                      <a:gd name="connsiteY140" fmla="*/ 6375400 h 7023100"/>
                      <a:gd name="connsiteX141" fmla="*/ 2184400 w 9895133"/>
                      <a:gd name="connsiteY141" fmla="*/ 6400800 h 7023100"/>
                      <a:gd name="connsiteX142" fmla="*/ 2146300 w 9895133"/>
                      <a:gd name="connsiteY142" fmla="*/ 6451600 h 7023100"/>
                      <a:gd name="connsiteX143" fmla="*/ 1993900 w 9895133"/>
                      <a:gd name="connsiteY143" fmla="*/ 6553200 h 7023100"/>
                      <a:gd name="connsiteX144" fmla="*/ 1955800 w 9895133"/>
                      <a:gd name="connsiteY144" fmla="*/ 6578600 h 7023100"/>
                      <a:gd name="connsiteX145" fmla="*/ 1879600 w 9895133"/>
                      <a:gd name="connsiteY145" fmla="*/ 6591300 h 7023100"/>
                      <a:gd name="connsiteX146" fmla="*/ 1816100 w 9895133"/>
                      <a:gd name="connsiteY146" fmla="*/ 6604000 h 7023100"/>
                      <a:gd name="connsiteX147" fmla="*/ 1079500 w 9895133"/>
                      <a:gd name="connsiteY147" fmla="*/ 6578600 h 7023100"/>
                      <a:gd name="connsiteX148" fmla="*/ 1016000 w 9895133"/>
                      <a:gd name="connsiteY148" fmla="*/ 6565900 h 7023100"/>
                      <a:gd name="connsiteX149" fmla="*/ 787400 w 9895133"/>
                      <a:gd name="connsiteY149" fmla="*/ 6578600 h 7023100"/>
                      <a:gd name="connsiteX150" fmla="*/ 711200 w 9895133"/>
                      <a:gd name="connsiteY150" fmla="*/ 6642100 h 7023100"/>
                      <a:gd name="connsiteX151" fmla="*/ 673100 w 9895133"/>
                      <a:gd name="connsiteY151" fmla="*/ 6654800 h 7023100"/>
                      <a:gd name="connsiteX152" fmla="*/ 622300 w 9895133"/>
                      <a:gd name="connsiteY152" fmla="*/ 6705600 h 7023100"/>
                      <a:gd name="connsiteX153" fmla="*/ 571500 w 9895133"/>
                      <a:gd name="connsiteY153" fmla="*/ 6718300 h 7023100"/>
                      <a:gd name="connsiteX154" fmla="*/ 520700 w 9895133"/>
                      <a:gd name="connsiteY154" fmla="*/ 6743700 h 7023100"/>
                      <a:gd name="connsiteX155" fmla="*/ 482600 w 9895133"/>
                      <a:gd name="connsiteY155" fmla="*/ 6769100 h 7023100"/>
                      <a:gd name="connsiteX156" fmla="*/ 444500 w 9895133"/>
                      <a:gd name="connsiteY156" fmla="*/ 6781800 h 7023100"/>
                      <a:gd name="connsiteX157" fmla="*/ 406400 w 9895133"/>
                      <a:gd name="connsiteY157" fmla="*/ 6807200 h 7023100"/>
                      <a:gd name="connsiteX158" fmla="*/ 355600 w 9895133"/>
                      <a:gd name="connsiteY158" fmla="*/ 6832600 h 7023100"/>
                      <a:gd name="connsiteX159" fmla="*/ 292100 w 9895133"/>
                      <a:gd name="connsiteY159" fmla="*/ 6870700 h 7023100"/>
                      <a:gd name="connsiteX160" fmla="*/ 190500 w 9895133"/>
                      <a:gd name="connsiteY160" fmla="*/ 6985000 h 7023100"/>
                      <a:gd name="connsiteX161" fmla="*/ 152400 w 9895133"/>
                      <a:gd name="connsiteY161" fmla="*/ 6997700 h 7023100"/>
                      <a:gd name="connsiteX162" fmla="*/ 101600 w 9895133"/>
                      <a:gd name="connsiteY162" fmla="*/ 7023100 h 7023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9895133" h="7023100">
                        <a:moveTo>
                          <a:pt x="0" y="228600"/>
                        </a:moveTo>
                        <a:cubicBezTo>
                          <a:pt x="196116" y="150153"/>
                          <a:pt x="-82061" y="268545"/>
                          <a:pt x="127000" y="152400"/>
                        </a:cubicBezTo>
                        <a:cubicBezTo>
                          <a:pt x="142258" y="143923"/>
                          <a:pt x="161688" y="146413"/>
                          <a:pt x="177800" y="139700"/>
                        </a:cubicBezTo>
                        <a:cubicBezTo>
                          <a:pt x="212751" y="125137"/>
                          <a:pt x="244244" y="102962"/>
                          <a:pt x="279400" y="88900"/>
                        </a:cubicBezTo>
                        <a:cubicBezTo>
                          <a:pt x="308015" y="77454"/>
                          <a:pt x="339535" y="74563"/>
                          <a:pt x="368300" y="63500"/>
                        </a:cubicBezTo>
                        <a:cubicBezTo>
                          <a:pt x="394805" y="53306"/>
                          <a:pt x="416874" y="31978"/>
                          <a:pt x="444500" y="25400"/>
                        </a:cubicBezTo>
                        <a:cubicBezTo>
                          <a:pt x="506820" y="10562"/>
                          <a:pt x="571500" y="8467"/>
                          <a:pt x="635000" y="0"/>
                        </a:cubicBezTo>
                        <a:cubicBezTo>
                          <a:pt x="855133" y="8467"/>
                          <a:pt x="1075608" y="10499"/>
                          <a:pt x="1295400" y="25400"/>
                        </a:cubicBezTo>
                        <a:cubicBezTo>
                          <a:pt x="1326149" y="27485"/>
                          <a:pt x="1354270" y="43870"/>
                          <a:pt x="1384300" y="50800"/>
                        </a:cubicBezTo>
                        <a:cubicBezTo>
                          <a:pt x="1409391" y="56590"/>
                          <a:pt x="1435100" y="59267"/>
                          <a:pt x="1460500" y="63500"/>
                        </a:cubicBezTo>
                        <a:cubicBezTo>
                          <a:pt x="1705434" y="210460"/>
                          <a:pt x="1310670" y="-15227"/>
                          <a:pt x="1612900" y="114300"/>
                        </a:cubicBezTo>
                        <a:cubicBezTo>
                          <a:pt x="1646372" y="128645"/>
                          <a:pt x="1669668" y="160663"/>
                          <a:pt x="1701800" y="177800"/>
                        </a:cubicBezTo>
                        <a:cubicBezTo>
                          <a:pt x="1783651" y="221454"/>
                          <a:pt x="1810038" y="210452"/>
                          <a:pt x="1892300" y="241300"/>
                        </a:cubicBezTo>
                        <a:cubicBezTo>
                          <a:pt x="1931339" y="255940"/>
                          <a:pt x="1967561" y="277460"/>
                          <a:pt x="2006600" y="292100"/>
                        </a:cubicBezTo>
                        <a:cubicBezTo>
                          <a:pt x="2035457" y="302921"/>
                          <a:pt x="2066438" y="307243"/>
                          <a:pt x="2095500" y="317500"/>
                        </a:cubicBezTo>
                        <a:cubicBezTo>
                          <a:pt x="2138495" y="332675"/>
                          <a:pt x="2179396" y="353437"/>
                          <a:pt x="2222500" y="368300"/>
                        </a:cubicBezTo>
                        <a:cubicBezTo>
                          <a:pt x="2302241" y="395797"/>
                          <a:pt x="2384059" y="417003"/>
                          <a:pt x="2463800" y="444500"/>
                        </a:cubicBezTo>
                        <a:cubicBezTo>
                          <a:pt x="2664775" y="513802"/>
                          <a:pt x="2513214" y="486679"/>
                          <a:pt x="2705100" y="508000"/>
                        </a:cubicBezTo>
                        <a:cubicBezTo>
                          <a:pt x="2827628" y="552556"/>
                          <a:pt x="2859372" y="558055"/>
                          <a:pt x="2971800" y="622300"/>
                        </a:cubicBezTo>
                        <a:cubicBezTo>
                          <a:pt x="2990178" y="632802"/>
                          <a:pt x="3003358" y="651581"/>
                          <a:pt x="3022600" y="660400"/>
                        </a:cubicBezTo>
                        <a:cubicBezTo>
                          <a:pt x="3250278" y="764752"/>
                          <a:pt x="3218621" y="750404"/>
                          <a:pt x="3403600" y="787400"/>
                        </a:cubicBezTo>
                        <a:cubicBezTo>
                          <a:pt x="3420533" y="808567"/>
                          <a:pt x="3432715" y="834636"/>
                          <a:pt x="3454400" y="850900"/>
                        </a:cubicBezTo>
                        <a:cubicBezTo>
                          <a:pt x="3484691" y="873618"/>
                          <a:pt x="3523125" y="882914"/>
                          <a:pt x="3556000" y="901700"/>
                        </a:cubicBezTo>
                        <a:cubicBezTo>
                          <a:pt x="3582505" y="916846"/>
                          <a:pt x="3607359" y="934757"/>
                          <a:pt x="3632200" y="952500"/>
                        </a:cubicBezTo>
                        <a:cubicBezTo>
                          <a:pt x="3666648" y="977106"/>
                          <a:pt x="3696386" y="1008893"/>
                          <a:pt x="3733800" y="1028700"/>
                        </a:cubicBezTo>
                        <a:cubicBezTo>
                          <a:pt x="3769294" y="1047491"/>
                          <a:pt x="3810496" y="1052699"/>
                          <a:pt x="3848100" y="1066800"/>
                        </a:cubicBezTo>
                        <a:cubicBezTo>
                          <a:pt x="3878287" y="1078120"/>
                          <a:pt x="3908614" y="1089615"/>
                          <a:pt x="3937000" y="1104900"/>
                        </a:cubicBezTo>
                        <a:cubicBezTo>
                          <a:pt x="3963878" y="1119373"/>
                          <a:pt x="3985896" y="1142048"/>
                          <a:pt x="4013200" y="1155700"/>
                        </a:cubicBezTo>
                        <a:cubicBezTo>
                          <a:pt x="4079327" y="1188763"/>
                          <a:pt x="4148446" y="1215477"/>
                          <a:pt x="4216400" y="1244600"/>
                        </a:cubicBezTo>
                        <a:cubicBezTo>
                          <a:pt x="4237354" y="1253580"/>
                          <a:pt x="4258273" y="1262791"/>
                          <a:pt x="4279900" y="1270000"/>
                        </a:cubicBezTo>
                        <a:cubicBezTo>
                          <a:pt x="4305300" y="1278467"/>
                          <a:pt x="4331031" y="1285999"/>
                          <a:pt x="4356100" y="1295400"/>
                        </a:cubicBezTo>
                        <a:cubicBezTo>
                          <a:pt x="4527563" y="1359699"/>
                          <a:pt x="4427019" y="1338188"/>
                          <a:pt x="4572000" y="1358900"/>
                        </a:cubicBezTo>
                        <a:cubicBezTo>
                          <a:pt x="4758517" y="1438836"/>
                          <a:pt x="4570035" y="1366387"/>
                          <a:pt x="4737100" y="1409700"/>
                        </a:cubicBezTo>
                        <a:cubicBezTo>
                          <a:pt x="4826598" y="1432903"/>
                          <a:pt x="4911662" y="1478222"/>
                          <a:pt x="5003800" y="1485900"/>
                        </a:cubicBezTo>
                        <a:cubicBezTo>
                          <a:pt x="5198598" y="1502133"/>
                          <a:pt x="5105477" y="1493528"/>
                          <a:pt x="5283200" y="1511300"/>
                        </a:cubicBezTo>
                        <a:cubicBezTo>
                          <a:pt x="5363633" y="1507067"/>
                          <a:pt x="5444577" y="1508590"/>
                          <a:pt x="5524500" y="1498600"/>
                        </a:cubicBezTo>
                        <a:cubicBezTo>
                          <a:pt x="5547121" y="1495772"/>
                          <a:pt x="5566373" y="1480409"/>
                          <a:pt x="5588000" y="1473200"/>
                        </a:cubicBezTo>
                        <a:cubicBezTo>
                          <a:pt x="5632910" y="1458230"/>
                          <a:pt x="5681426" y="1454411"/>
                          <a:pt x="5727700" y="1447800"/>
                        </a:cubicBezTo>
                        <a:cubicBezTo>
                          <a:pt x="5813925" y="1390317"/>
                          <a:pt x="5705980" y="1457453"/>
                          <a:pt x="5842000" y="1397000"/>
                        </a:cubicBezTo>
                        <a:cubicBezTo>
                          <a:pt x="5855948" y="1390801"/>
                          <a:pt x="5865292" y="1375302"/>
                          <a:pt x="5880100" y="1371600"/>
                        </a:cubicBezTo>
                        <a:cubicBezTo>
                          <a:pt x="5917290" y="1362303"/>
                          <a:pt x="5956328" y="1363379"/>
                          <a:pt x="5994400" y="1358900"/>
                        </a:cubicBezTo>
                        <a:lnTo>
                          <a:pt x="6096000" y="1346200"/>
                        </a:lnTo>
                        <a:lnTo>
                          <a:pt x="6477000" y="1371600"/>
                        </a:lnTo>
                        <a:cubicBezTo>
                          <a:pt x="6498507" y="1373443"/>
                          <a:pt x="6519675" y="1378620"/>
                          <a:pt x="6540500" y="1384300"/>
                        </a:cubicBezTo>
                        <a:cubicBezTo>
                          <a:pt x="6595690" y="1399352"/>
                          <a:pt x="6643612" y="1418227"/>
                          <a:pt x="6692900" y="1447800"/>
                        </a:cubicBezTo>
                        <a:cubicBezTo>
                          <a:pt x="6711050" y="1458690"/>
                          <a:pt x="6724768" y="1476434"/>
                          <a:pt x="6743700" y="1485900"/>
                        </a:cubicBezTo>
                        <a:cubicBezTo>
                          <a:pt x="6759312" y="1493706"/>
                          <a:pt x="6777941" y="1493080"/>
                          <a:pt x="6794500" y="1498600"/>
                        </a:cubicBezTo>
                        <a:cubicBezTo>
                          <a:pt x="6816127" y="1505809"/>
                          <a:pt x="6836833" y="1515533"/>
                          <a:pt x="6858000" y="1524000"/>
                        </a:cubicBezTo>
                        <a:cubicBezTo>
                          <a:pt x="6870700" y="1536700"/>
                          <a:pt x="6881732" y="1551324"/>
                          <a:pt x="6896100" y="1562100"/>
                        </a:cubicBezTo>
                        <a:cubicBezTo>
                          <a:pt x="6944087" y="1598090"/>
                          <a:pt x="6950821" y="1597274"/>
                          <a:pt x="6997700" y="1612900"/>
                        </a:cubicBezTo>
                        <a:cubicBezTo>
                          <a:pt x="7118490" y="1703492"/>
                          <a:pt x="6966147" y="1593968"/>
                          <a:pt x="7124700" y="1689100"/>
                        </a:cubicBezTo>
                        <a:cubicBezTo>
                          <a:pt x="7142850" y="1699990"/>
                          <a:pt x="7157888" y="1715459"/>
                          <a:pt x="7175500" y="1727200"/>
                        </a:cubicBezTo>
                        <a:cubicBezTo>
                          <a:pt x="7196039" y="1740892"/>
                          <a:pt x="7218914" y="1750953"/>
                          <a:pt x="7239000" y="1765300"/>
                        </a:cubicBezTo>
                        <a:cubicBezTo>
                          <a:pt x="7316712" y="1820809"/>
                          <a:pt x="7340587" y="1854194"/>
                          <a:pt x="7416800" y="1892300"/>
                        </a:cubicBezTo>
                        <a:cubicBezTo>
                          <a:pt x="7559281" y="1963540"/>
                          <a:pt x="7320710" y="1824691"/>
                          <a:pt x="7505700" y="1930400"/>
                        </a:cubicBezTo>
                        <a:cubicBezTo>
                          <a:pt x="7588625" y="1977786"/>
                          <a:pt x="7497846" y="1930859"/>
                          <a:pt x="7581900" y="1993900"/>
                        </a:cubicBezTo>
                        <a:cubicBezTo>
                          <a:pt x="7637384" y="2035513"/>
                          <a:pt x="7641920" y="2025737"/>
                          <a:pt x="7696200" y="2057400"/>
                        </a:cubicBezTo>
                        <a:cubicBezTo>
                          <a:pt x="7827977" y="2134270"/>
                          <a:pt x="7753602" y="2106167"/>
                          <a:pt x="7835900" y="2133600"/>
                        </a:cubicBezTo>
                        <a:cubicBezTo>
                          <a:pt x="7929757" y="2227457"/>
                          <a:pt x="7807721" y="2119511"/>
                          <a:pt x="7937500" y="2184400"/>
                        </a:cubicBezTo>
                        <a:cubicBezTo>
                          <a:pt x="7953564" y="2192432"/>
                          <a:pt x="7960656" y="2212537"/>
                          <a:pt x="7975600" y="2222500"/>
                        </a:cubicBezTo>
                        <a:cubicBezTo>
                          <a:pt x="7987019" y="2230113"/>
                          <a:pt x="8057091" y="2245783"/>
                          <a:pt x="8064500" y="2247900"/>
                        </a:cubicBezTo>
                        <a:cubicBezTo>
                          <a:pt x="8183644" y="2281941"/>
                          <a:pt x="7991813" y="2234569"/>
                          <a:pt x="8166100" y="2273300"/>
                        </a:cubicBezTo>
                        <a:cubicBezTo>
                          <a:pt x="8183139" y="2277086"/>
                          <a:pt x="8199683" y="2283131"/>
                          <a:pt x="8216900" y="2286000"/>
                        </a:cubicBezTo>
                        <a:cubicBezTo>
                          <a:pt x="8250566" y="2291611"/>
                          <a:pt x="8284633" y="2294467"/>
                          <a:pt x="8318500" y="2298700"/>
                        </a:cubicBezTo>
                        <a:cubicBezTo>
                          <a:pt x="8331200" y="2307167"/>
                          <a:pt x="8342948" y="2317274"/>
                          <a:pt x="8356600" y="2324100"/>
                        </a:cubicBezTo>
                        <a:cubicBezTo>
                          <a:pt x="8368574" y="2330087"/>
                          <a:pt x="8385234" y="2327334"/>
                          <a:pt x="8394700" y="2336800"/>
                        </a:cubicBezTo>
                        <a:cubicBezTo>
                          <a:pt x="8408087" y="2350187"/>
                          <a:pt x="8411633" y="2370667"/>
                          <a:pt x="8420100" y="2387600"/>
                        </a:cubicBezTo>
                        <a:cubicBezTo>
                          <a:pt x="8424333" y="2408767"/>
                          <a:pt x="8423147" y="2431793"/>
                          <a:pt x="8432800" y="2451100"/>
                        </a:cubicBezTo>
                        <a:cubicBezTo>
                          <a:pt x="8510979" y="2607458"/>
                          <a:pt x="8490700" y="2523475"/>
                          <a:pt x="8585200" y="2641600"/>
                        </a:cubicBezTo>
                        <a:lnTo>
                          <a:pt x="8636000" y="2705100"/>
                        </a:lnTo>
                        <a:cubicBezTo>
                          <a:pt x="8690954" y="2869962"/>
                          <a:pt x="8594888" y="2607754"/>
                          <a:pt x="8686800" y="2768600"/>
                        </a:cubicBezTo>
                        <a:cubicBezTo>
                          <a:pt x="8697510" y="2787342"/>
                          <a:pt x="8691921" y="2811889"/>
                          <a:pt x="8699500" y="2832100"/>
                        </a:cubicBezTo>
                        <a:cubicBezTo>
                          <a:pt x="8704859" y="2846392"/>
                          <a:pt x="8718074" y="2856548"/>
                          <a:pt x="8724900" y="2870200"/>
                        </a:cubicBezTo>
                        <a:cubicBezTo>
                          <a:pt x="8730887" y="2882174"/>
                          <a:pt x="8731613" y="2896326"/>
                          <a:pt x="8737600" y="2908300"/>
                        </a:cubicBezTo>
                        <a:cubicBezTo>
                          <a:pt x="8744426" y="2921952"/>
                          <a:pt x="8755000" y="2933401"/>
                          <a:pt x="8763000" y="2946400"/>
                        </a:cubicBezTo>
                        <a:cubicBezTo>
                          <a:pt x="8788874" y="2988445"/>
                          <a:pt x="8811815" y="3032323"/>
                          <a:pt x="8839200" y="3073400"/>
                        </a:cubicBezTo>
                        <a:cubicBezTo>
                          <a:pt x="8856133" y="3098800"/>
                          <a:pt x="8880347" y="3120640"/>
                          <a:pt x="8890000" y="3149600"/>
                        </a:cubicBezTo>
                        <a:cubicBezTo>
                          <a:pt x="8914951" y="3224453"/>
                          <a:pt x="8885881" y="3150629"/>
                          <a:pt x="8940800" y="3238500"/>
                        </a:cubicBezTo>
                        <a:cubicBezTo>
                          <a:pt x="8950834" y="3254554"/>
                          <a:pt x="8954212" y="3274647"/>
                          <a:pt x="8966200" y="3289300"/>
                        </a:cubicBezTo>
                        <a:cubicBezTo>
                          <a:pt x="8992738" y="3321735"/>
                          <a:pt x="9031854" y="3343331"/>
                          <a:pt x="9055100" y="3378200"/>
                        </a:cubicBezTo>
                        <a:cubicBezTo>
                          <a:pt x="9063567" y="3390900"/>
                          <a:pt x="9069707" y="3405507"/>
                          <a:pt x="9080500" y="3416300"/>
                        </a:cubicBezTo>
                        <a:cubicBezTo>
                          <a:pt x="9106481" y="3442281"/>
                          <a:pt x="9139518" y="3447178"/>
                          <a:pt x="9169400" y="3467100"/>
                        </a:cubicBezTo>
                        <a:cubicBezTo>
                          <a:pt x="9191954" y="3482136"/>
                          <a:pt x="9209205" y="3504736"/>
                          <a:pt x="9232900" y="3517900"/>
                        </a:cubicBezTo>
                        <a:cubicBezTo>
                          <a:pt x="9248158" y="3526377"/>
                          <a:pt x="9266982" y="3525584"/>
                          <a:pt x="9283700" y="3530600"/>
                        </a:cubicBezTo>
                        <a:cubicBezTo>
                          <a:pt x="9438298" y="3576979"/>
                          <a:pt x="9293611" y="3539428"/>
                          <a:pt x="9410700" y="3568700"/>
                        </a:cubicBezTo>
                        <a:cubicBezTo>
                          <a:pt x="9415784" y="3589035"/>
                          <a:pt x="9439524" y="3689516"/>
                          <a:pt x="9448800" y="3695700"/>
                        </a:cubicBezTo>
                        <a:cubicBezTo>
                          <a:pt x="9506825" y="3734384"/>
                          <a:pt x="9476107" y="3710307"/>
                          <a:pt x="9537700" y="3771900"/>
                        </a:cubicBezTo>
                        <a:cubicBezTo>
                          <a:pt x="9579957" y="3877543"/>
                          <a:pt x="9538615" y="3798367"/>
                          <a:pt x="9613900" y="3886200"/>
                        </a:cubicBezTo>
                        <a:cubicBezTo>
                          <a:pt x="9659856" y="3939815"/>
                          <a:pt x="9613304" y="3915635"/>
                          <a:pt x="9677400" y="3937000"/>
                        </a:cubicBezTo>
                        <a:cubicBezTo>
                          <a:pt x="9752622" y="3993416"/>
                          <a:pt x="9710588" y="3963359"/>
                          <a:pt x="9804400" y="4025900"/>
                        </a:cubicBezTo>
                        <a:cubicBezTo>
                          <a:pt x="9817100" y="4034367"/>
                          <a:pt x="9828020" y="4046473"/>
                          <a:pt x="9842500" y="4051300"/>
                        </a:cubicBezTo>
                        <a:lnTo>
                          <a:pt x="9880600" y="4064000"/>
                        </a:lnTo>
                        <a:cubicBezTo>
                          <a:pt x="9904919" y="4136957"/>
                          <a:pt x="9912153" y="4119620"/>
                          <a:pt x="9791700" y="4191000"/>
                        </a:cubicBezTo>
                        <a:cubicBezTo>
                          <a:pt x="9715133" y="4236373"/>
                          <a:pt x="9550400" y="4305300"/>
                          <a:pt x="9550400" y="4305300"/>
                        </a:cubicBezTo>
                        <a:cubicBezTo>
                          <a:pt x="9459245" y="4396455"/>
                          <a:pt x="9519747" y="4342802"/>
                          <a:pt x="9309100" y="4457700"/>
                        </a:cubicBezTo>
                        <a:cubicBezTo>
                          <a:pt x="9284169" y="4471298"/>
                          <a:pt x="9259114" y="4484878"/>
                          <a:pt x="9232900" y="4495800"/>
                        </a:cubicBezTo>
                        <a:cubicBezTo>
                          <a:pt x="9199316" y="4509793"/>
                          <a:pt x="9137813" y="4521526"/>
                          <a:pt x="9105900" y="4546600"/>
                        </a:cubicBezTo>
                        <a:cubicBezTo>
                          <a:pt x="9061116" y="4581787"/>
                          <a:pt x="9023373" y="4625321"/>
                          <a:pt x="8978900" y="4660900"/>
                        </a:cubicBezTo>
                        <a:cubicBezTo>
                          <a:pt x="8959625" y="4676320"/>
                          <a:pt x="8935306" y="4684403"/>
                          <a:pt x="8915400" y="4699000"/>
                        </a:cubicBezTo>
                        <a:cubicBezTo>
                          <a:pt x="8871682" y="4731060"/>
                          <a:pt x="8829200" y="4764900"/>
                          <a:pt x="8788400" y="4800600"/>
                        </a:cubicBezTo>
                        <a:cubicBezTo>
                          <a:pt x="8761367" y="4824254"/>
                          <a:pt x="8738523" y="4852357"/>
                          <a:pt x="8712200" y="4876800"/>
                        </a:cubicBezTo>
                        <a:cubicBezTo>
                          <a:pt x="8679224" y="4907421"/>
                          <a:pt x="8643498" y="4934995"/>
                          <a:pt x="8610600" y="4965700"/>
                        </a:cubicBezTo>
                        <a:cubicBezTo>
                          <a:pt x="8579963" y="4994294"/>
                          <a:pt x="8553895" y="5027771"/>
                          <a:pt x="8521700" y="5054600"/>
                        </a:cubicBezTo>
                        <a:cubicBezTo>
                          <a:pt x="8502737" y="5070403"/>
                          <a:pt x="8477475" y="5077280"/>
                          <a:pt x="8458200" y="5092700"/>
                        </a:cubicBezTo>
                        <a:cubicBezTo>
                          <a:pt x="8434825" y="5111400"/>
                          <a:pt x="8416696" y="5135896"/>
                          <a:pt x="8394700" y="5156200"/>
                        </a:cubicBezTo>
                        <a:cubicBezTo>
                          <a:pt x="8309818" y="5234553"/>
                          <a:pt x="8313745" y="5229616"/>
                          <a:pt x="8242300" y="5283200"/>
                        </a:cubicBezTo>
                        <a:cubicBezTo>
                          <a:pt x="8199212" y="5369376"/>
                          <a:pt x="8223574" y="5331337"/>
                          <a:pt x="8128000" y="5435600"/>
                        </a:cubicBezTo>
                        <a:cubicBezTo>
                          <a:pt x="8074966" y="5493455"/>
                          <a:pt x="8095876" y="5480175"/>
                          <a:pt x="8039100" y="5499100"/>
                        </a:cubicBezTo>
                        <a:cubicBezTo>
                          <a:pt x="7901933" y="5636267"/>
                          <a:pt x="7991784" y="5582802"/>
                          <a:pt x="7747000" y="5613400"/>
                        </a:cubicBezTo>
                        <a:cubicBezTo>
                          <a:pt x="7607300" y="5600700"/>
                          <a:pt x="7467193" y="5591882"/>
                          <a:pt x="7327900" y="5575300"/>
                        </a:cubicBezTo>
                        <a:cubicBezTo>
                          <a:pt x="7155831" y="5554816"/>
                          <a:pt x="7272988" y="5551461"/>
                          <a:pt x="7124700" y="5524500"/>
                        </a:cubicBezTo>
                        <a:cubicBezTo>
                          <a:pt x="7061671" y="5513040"/>
                          <a:pt x="6997700" y="5507567"/>
                          <a:pt x="6934200" y="5499100"/>
                        </a:cubicBezTo>
                        <a:cubicBezTo>
                          <a:pt x="6884026" y="5480855"/>
                          <a:pt x="6743461" y="5422900"/>
                          <a:pt x="6680200" y="5422900"/>
                        </a:cubicBezTo>
                        <a:cubicBezTo>
                          <a:pt x="6548694" y="5422900"/>
                          <a:pt x="6417733" y="5439833"/>
                          <a:pt x="6286500" y="5448300"/>
                        </a:cubicBezTo>
                        <a:cubicBezTo>
                          <a:pt x="6020907" y="5581096"/>
                          <a:pt x="6296283" y="5435836"/>
                          <a:pt x="6134100" y="5537200"/>
                        </a:cubicBezTo>
                        <a:cubicBezTo>
                          <a:pt x="6118046" y="5547234"/>
                          <a:pt x="6099534" y="5552860"/>
                          <a:pt x="6083300" y="5562600"/>
                        </a:cubicBezTo>
                        <a:cubicBezTo>
                          <a:pt x="6057123" y="5578306"/>
                          <a:pt x="6033277" y="5597694"/>
                          <a:pt x="6007100" y="5613400"/>
                        </a:cubicBezTo>
                        <a:cubicBezTo>
                          <a:pt x="5990866" y="5623140"/>
                          <a:pt x="5971706" y="5627796"/>
                          <a:pt x="5956300" y="5638800"/>
                        </a:cubicBezTo>
                        <a:cubicBezTo>
                          <a:pt x="5874816" y="5697003"/>
                          <a:pt x="5965791" y="5665002"/>
                          <a:pt x="5867400" y="5689600"/>
                        </a:cubicBezTo>
                        <a:cubicBezTo>
                          <a:pt x="5837767" y="5719233"/>
                          <a:pt x="5812956" y="5754646"/>
                          <a:pt x="5778500" y="5778500"/>
                        </a:cubicBezTo>
                        <a:cubicBezTo>
                          <a:pt x="5756487" y="5793740"/>
                          <a:pt x="5727462" y="5794750"/>
                          <a:pt x="5702300" y="5803900"/>
                        </a:cubicBezTo>
                        <a:cubicBezTo>
                          <a:pt x="5653094" y="5821793"/>
                          <a:pt x="5644735" y="5829419"/>
                          <a:pt x="5600700" y="5842000"/>
                        </a:cubicBezTo>
                        <a:cubicBezTo>
                          <a:pt x="5583917" y="5846795"/>
                          <a:pt x="5566618" y="5849684"/>
                          <a:pt x="5549900" y="5854700"/>
                        </a:cubicBezTo>
                        <a:cubicBezTo>
                          <a:pt x="5504089" y="5868443"/>
                          <a:pt x="5430808" y="5897381"/>
                          <a:pt x="5384800" y="5905500"/>
                        </a:cubicBezTo>
                        <a:cubicBezTo>
                          <a:pt x="5342903" y="5912894"/>
                          <a:pt x="5300133" y="5913967"/>
                          <a:pt x="5257800" y="5918200"/>
                        </a:cubicBezTo>
                        <a:cubicBezTo>
                          <a:pt x="5198533" y="5935133"/>
                          <a:pt x="5140608" y="5957776"/>
                          <a:pt x="5080000" y="5969000"/>
                        </a:cubicBezTo>
                        <a:cubicBezTo>
                          <a:pt x="5025727" y="5979051"/>
                          <a:pt x="4969732" y="5975373"/>
                          <a:pt x="4914900" y="5981700"/>
                        </a:cubicBezTo>
                        <a:cubicBezTo>
                          <a:pt x="4859586" y="5988082"/>
                          <a:pt x="4805434" y="6004814"/>
                          <a:pt x="4749800" y="6007100"/>
                        </a:cubicBezTo>
                        <a:cubicBezTo>
                          <a:pt x="4495979" y="6017531"/>
                          <a:pt x="4241800" y="6015567"/>
                          <a:pt x="3987800" y="6019800"/>
                        </a:cubicBezTo>
                        <a:cubicBezTo>
                          <a:pt x="3941969" y="6027439"/>
                          <a:pt x="3898574" y="6026994"/>
                          <a:pt x="3860800" y="6057900"/>
                        </a:cubicBezTo>
                        <a:cubicBezTo>
                          <a:pt x="3828365" y="6084438"/>
                          <a:pt x="3795146" y="6111931"/>
                          <a:pt x="3771900" y="6146800"/>
                        </a:cubicBezTo>
                        <a:cubicBezTo>
                          <a:pt x="3763433" y="6159500"/>
                          <a:pt x="3757293" y="6174107"/>
                          <a:pt x="3746500" y="6184900"/>
                        </a:cubicBezTo>
                        <a:cubicBezTo>
                          <a:pt x="3742359" y="6189041"/>
                          <a:pt x="3665418" y="6252307"/>
                          <a:pt x="3644900" y="6261100"/>
                        </a:cubicBezTo>
                        <a:cubicBezTo>
                          <a:pt x="3628857" y="6267976"/>
                          <a:pt x="3611033" y="6269567"/>
                          <a:pt x="3594100" y="6273800"/>
                        </a:cubicBezTo>
                        <a:cubicBezTo>
                          <a:pt x="3320134" y="6268321"/>
                          <a:pt x="3061670" y="6275167"/>
                          <a:pt x="2794000" y="6248400"/>
                        </a:cubicBezTo>
                        <a:cubicBezTo>
                          <a:pt x="2764214" y="6245421"/>
                          <a:pt x="2734733" y="6239933"/>
                          <a:pt x="2705100" y="6235700"/>
                        </a:cubicBezTo>
                        <a:cubicBezTo>
                          <a:pt x="2683933" y="6227233"/>
                          <a:pt x="2663717" y="6215829"/>
                          <a:pt x="2641600" y="6210300"/>
                        </a:cubicBezTo>
                        <a:cubicBezTo>
                          <a:pt x="2543120" y="6185680"/>
                          <a:pt x="2484819" y="6202449"/>
                          <a:pt x="2374900" y="6210300"/>
                        </a:cubicBezTo>
                        <a:cubicBezTo>
                          <a:pt x="2357967" y="6218767"/>
                          <a:pt x="2339506" y="6224696"/>
                          <a:pt x="2324100" y="6235700"/>
                        </a:cubicBezTo>
                        <a:cubicBezTo>
                          <a:pt x="2295677" y="6256002"/>
                          <a:pt x="2278567" y="6283153"/>
                          <a:pt x="2260600" y="6311900"/>
                        </a:cubicBezTo>
                        <a:cubicBezTo>
                          <a:pt x="2247517" y="6332832"/>
                          <a:pt x="2238564" y="6356658"/>
                          <a:pt x="2222500" y="6375400"/>
                        </a:cubicBezTo>
                        <a:cubicBezTo>
                          <a:pt x="2212567" y="6386989"/>
                          <a:pt x="2195193" y="6390007"/>
                          <a:pt x="2184400" y="6400800"/>
                        </a:cubicBezTo>
                        <a:cubicBezTo>
                          <a:pt x="2169433" y="6415767"/>
                          <a:pt x="2161903" y="6437297"/>
                          <a:pt x="2146300" y="6451600"/>
                        </a:cubicBezTo>
                        <a:cubicBezTo>
                          <a:pt x="1942067" y="6638814"/>
                          <a:pt x="2099803" y="6500249"/>
                          <a:pt x="1993900" y="6553200"/>
                        </a:cubicBezTo>
                        <a:cubicBezTo>
                          <a:pt x="1980248" y="6560026"/>
                          <a:pt x="1970280" y="6573773"/>
                          <a:pt x="1955800" y="6578600"/>
                        </a:cubicBezTo>
                        <a:cubicBezTo>
                          <a:pt x="1931371" y="6586743"/>
                          <a:pt x="1904935" y="6586694"/>
                          <a:pt x="1879600" y="6591300"/>
                        </a:cubicBezTo>
                        <a:cubicBezTo>
                          <a:pt x="1858362" y="6595161"/>
                          <a:pt x="1837267" y="6599767"/>
                          <a:pt x="1816100" y="6604000"/>
                        </a:cubicBezTo>
                        <a:lnTo>
                          <a:pt x="1079500" y="6578600"/>
                        </a:lnTo>
                        <a:cubicBezTo>
                          <a:pt x="1057939" y="6577573"/>
                          <a:pt x="1037586" y="6565900"/>
                          <a:pt x="1016000" y="6565900"/>
                        </a:cubicBezTo>
                        <a:cubicBezTo>
                          <a:pt x="939682" y="6565900"/>
                          <a:pt x="863600" y="6574367"/>
                          <a:pt x="787400" y="6578600"/>
                        </a:cubicBezTo>
                        <a:cubicBezTo>
                          <a:pt x="759313" y="6606687"/>
                          <a:pt x="746563" y="6624419"/>
                          <a:pt x="711200" y="6642100"/>
                        </a:cubicBezTo>
                        <a:cubicBezTo>
                          <a:pt x="699226" y="6648087"/>
                          <a:pt x="685800" y="6650567"/>
                          <a:pt x="673100" y="6654800"/>
                        </a:cubicBezTo>
                        <a:cubicBezTo>
                          <a:pt x="656167" y="6671733"/>
                          <a:pt x="642607" y="6692908"/>
                          <a:pt x="622300" y="6705600"/>
                        </a:cubicBezTo>
                        <a:cubicBezTo>
                          <a:pt x="607499" y="6714851"/>
                          <a:pt x="587843" y="6712171"/>
                          <a:pt x="571500" y="6718300"/>
                        </a:cubicBezTo>
                        <a:cubicBezTo>
                          <a:pt x="553773" y="6724947"/>
                          <a:pt x="537138" y="6734307"/>
                          <a:pt x="520700" y="6743700"/>
                        </a:cubicBezTo>
                        <a:cubicBezTo>
                          <a:pt x="507448" y="6751273"/>
                          <a:pt x="496252" y="6762274"/>
                          <a:pt x="482600" y="6769100"/>
                        </a:cubicBezTo>
                        <a:cubicBezTo>
                          <a:pt x="470626" y="6775087"/>
                          <a:pt x="456474" y="6775813"/>
                          <a:pt x="444500" y="6781800"/>
                        </a:cubicBezTo>
                        <a:cubicBezTo>
                          <a:pt x="430848" y="6788626"/>
                          <a:pt x="419652" y="6799627"/>
                          <a:pt x="406400" y="6807200"/>
                        </a:cubicBezTo>
                        <a:cubicBezTo>
                          <a:pt x="389962" y="6816593"/>
                          <a:pt x="372150" y="6823406"/>
                          <a:pt x="355600" y="6832600"/>
                        </a:cubicBezTo>
                        <a:cubicBezTo>
                          <a:pt x="334022" y="6844588"/>
                          <a:pt x="313267" y="6858000"/>
                          <a:pt x="292100" y="6870700"/>
                        </a:cubicBezTo>
                        <a:cubicBezTo>
                          <a:pt x="268579" y="6900101"/>
                          <a:pt x="223151" y="6961678"/>
                          <a:pt x="190500" y="6985000"/>
                        </a:cubicBezTo>
                        <a:cubicBezTo>
                          <a:pt x="179607" y="6992781"/>
                          <a:pt x="164705" y="6992427"/>
                          <a:pt x="152400" y="6997700"/>
                        </a:cubicBezTo>
                        <a:cubicBezTo>
                          <a:pt x="134999" y="7005158"/>
                          <a:pt x="101600" y="7023100"/>
                          <a:pt x="101600" y="702310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sitting, table, person, player&#10;&#10;Description automatically generated">
            <a:extLst>
              <a:ext uri="{FF2B5EF4-FFF2-40B4-BE49-F238E27FC236}">
                <a16:creationId xmlns:a16="http://schemas.microsoft.com/office/drawing/2014/main" id="{E7ECE82D-C9DF-407B-91EA-31D36DBC05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455">
            <a:off x="8934959" y="1213176"/>
            <a:ext cx="3074253" cy="5560540"/>
          </a:xfrm>
          <a:prstGeom prst="rect">
            <a:avLst/>
          </a:prstGeom>
        </p:spPr>
      </p:pic>
      <p:pic>
        <p:nvPicPr>
          <p:cNvPr id="14" name="Picture 4" descr="Flag of the United Arab Emirates - Wikipedia">
            <a:extLst>
              <a:ext uri="{FF2B5EF4-FFF2-40B4-BE49-F238E27FC236}">
                <a16:creationId xmlns:a16="http://schemas.microsoft.com/office/drawing/2014/main" id="{A86A00CB-7F1B-4614-BCF4-D63670EBD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3779">
            <a:off x="11485923" y="3337758"/>
            <a:ext cx="363546" cy="18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2629CAEF-FD5F-4E73-BB14-1844F545EA34}"/>
              </a:ext>
            </a:extLst>
          </p:cNvPr>
          <p:cNvSpPr/>
          <p:nvPr/>
        </p:nvSpPr>
        <p:spPr>
          <a:xfrm rot="3512586">
            <a:off x="658671" y="3923435"/>
            <a:ext cx="2495910" cy="3411984"/>
          </a:xfrm>
          <a:custGeom>
            <a:avLst/>
            <a:gdLst>
              <a:gd name="connsiteX0" fmla="*/ 0 w 2495910"/>
              <a:gd name="connsiteY0" fmla="*/ 1705992 h 3411984"/>
              <a:gd name="connsiteX1" fmla="*/ 1247955 w 2495910"/>
              <a:gd name="connsiteY1" fmla="*/ 0 h 3411984"/>
              <a:gd name="connsiteX2" fmla="*/ 2495910 w 2495910"/>
              <a:gd name="connsiteY2" fmla="*/ 1705992 h 3411984"/>
              <a:gd name="connsiteX3" fmla="*/ 1247955 w 2495910"/>
              <a:gd name="connsiteY3" fmla="*/ 3411984 h 3411984"/>
              <a:gd name="connsiteX4" fmla="*/ 0 w 2495910"/>
              <a:gd name="connsiteY4" fmla="*/ 1705992 h 3411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910" h="3411984" fill="none" extrusionOk="0">
                <a:moveTo>
                  <a:pt x="0" y="1705992"/>
                </a:moveTo>
                <a:cubicBezTo>
                  <a:pt x="14964" y="776305"/>
                  <a:pt x="515316" y="-54440"/>
                  <a:pt x="1247955" y="0"/>
                </a:cubicBezTo>
                <a:cubicBezTo>
                  <a:pt x="1808183" y="8100"/>
                  <a:pt x="2455877" y="925577"/>
                  <a:pt x="2495910" y="1705992"/>
                </a:cubicBezTo>
                <a:cubicBezTo>
                  <a:pt x="2496358" y="2514835"/>
                  <a:pt x="1799370" y="3459146"/>
                  <a:pt x="1247955" y="3411984"/>
                </a:cubicBezTo>
                <a:cubicBezTo>
                  <a:pt x="423407" y="3236894"/>
                  <a:pt x="62814" y="2612955"/>
                  <a:pt x="0" y="1705992"/>
                </a:cubicBezTo>
                <a:close/>
              </a:path>
              <a:path w="2495910" h="3411984" stroke="0" extrusionOk="0">
                <a:moveTo>
                  <a:pt x="0" y="1705992"/>
                </a:moveTo>
                <a:cubicBezTo>
                  <a:pt x="-63910" y="645947"/>
                  <a:pt x="643889" y="-37978"/>
                  <a:pt x="1247955" y="0"/>
                </a:cubicBezTo>
                <a:cubicBezTo>
                  <a:pt x="1958975" y="46200"/>
                  <a:pt x="2422318" y="798110"/>
                  <a:pt x="2495910" y="1705992"/>
                </a:cubicBezTo>
                <a:cubicBezTo>
                  <a:pt x="2375875" y="2544022"/>
                  <a:pt x="2071310" y="3362134"/>
                  <a:pt x="1247955" y="3411984"/>
                </a:cubicBezTo>
                <a:cubicBezTo>
                  <a:pt x="491181" y="3341583"/>
                  <a:pt x="114453" y="2734912"/>
                  <a:pt x="0" y="1705992"/>
                </a:cubicBez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noFill/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DF3E45-64FB-4C2B-9FEC-F5EFD0DD2CDA}"/>
              </a:ext>
            </a:extLst>
          </p:cNvPr>
          <p:cNvSpPr/>
          <p:nvPr/>
        </p:nvSpPr>
        <p:spPr>
          <a:xfrm>
            <a:off x="2955234" y="3600673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محارة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B326B3-36FC-41EF-BF9E-F3A0FD1B8397}"/>
              </a:ext>
            </a:extLst>
          </p:cNvPr>
          <p:cNvSpPr txBox="1"/>
          <p:nvPr/>
        </p:nvSpPr>
        <p:spPr>
          <a:xfrm>
            <a:off x="3863233" y="6581001"/>
            <a:ext cx="3495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200" b="1" dirty="0">
                <a:solidFill>
                  <a:schemeClr val="bg1">
                    <a:lumMod val="95000"/>
                  </a:schemeClr>
                </a:solidFill>
              </a:rPr>
              <a:t>لإظهار الإجابة انقر على الصاروخ</a:t>
            </a:r>
            <a:endParaRPr lang="en-US" sz="1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Rectangle: Rounded Corners 1">
            <a:hlinkClick r:id="rId7" action="ppaction://hlinksldjump"/>
            <a:extLst>
              <a:ext uri="{FF2B5EF4-FFF2-40B4-BE49-F238E27FC236}">
                <a16:creationId xmlns:a16="http://schemas.microsoft.com/office/drawing/2014/main" id="{64987406-BF6E-40FD-8221-A3EFF35F13C0}"/>
              </a:ext>
            </a:extLst>
          </p:cNvPr>
          <p:cNvSpPr/>
          <p:nvPr/>
        </p:nvSpPr>
        <p:spPr>
          <a:xfrm>
            <a:off x="3952446" y="6048513"/>
            <a:ext cx="3048000" cy="43088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عُد إلى مسار الفضاء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13" name="Picture 2" descr="اختيار هزاع المنصوري لمهمة الانطلاق إلى محطة الفضاء الدولية - عبر الإمارات  - أخبار وتقارير - البيان">
            <a:extLst>
              <a:ext uri="{FF2B5EF4-FFF2-40B4-BE49-F238E27FC236}">
                <a16:creationId xmlns:a16="http://schemas.microsoft.com/office/drawing/2014/main" id="{B70F4208-8A92-42A5-8E26-A81292A1BC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alphaModFix amt="72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56" b="89971" l="10000" r="91094">
                        <a14:foregroundMark x1="46406" y1="66888" x2="51953" y2="69322"/>
                        <a14:foregroundMark x1="42656" y1="71018" x2="51250" y2="73451"/>
                        <a14:foregroundMark x1="91094" y1="74558" x2="90859" y2="81932"/>
                        <a14:backgroundMark x1="49141" y1="57227" x2="57031" y2="62906"/>
                        <a14:backgroundMark x1="76641" y1="57153" x2="64063" y2="63127"/>
                        <a14:backgroundMark x1="48047" y1="59513" x2="52422" y2="60324"/>
                        <a14:backgroundMark x1="71875" y1="58923" x2="82344" y2="57817"/>
                        <a14:backgroundMark x1="56172" y1="53540" x2="57813" y2="55015"/>
                        <a14:backgroundMark x1="75625" y1="53171" x2="73828" y2="55605"/>
                        <a14:backgroundMark x1="74531" y1="51327" x2="68438" y2="55310"/>
                        <a14:backgroundMark x1="76641" y1="54204" x2="77813" y2="54572"/>
                        <a14:backgroundMark x1="55937" y1="51622" x2="55937" y2="51622"/>
                        <a14:backgroundMark x1="71016" y1="54425" x2="74844" y2="54425"/>
                        <a14:backgroundMark x1="72422" y1="53835" x2="74219" y2="54056"/>
                        <a14:backgroundMark x1="58125" y1="54720" x2="58594" y2="54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20" t="22391" r="19590" b="45154"/>
          <a:stretch/>
        </p:blipFill>
        <p:spPr bwMode="auto">
          <a:xfrm rot="380751">
            <a:off x="9773624" y="1409483"/>
            <a:ext cx="1831533" cy="110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B0CE16-3E8B-42C5-8663-1E0F37DBA4C8}"/>
              </a:ext>
            </a:extLst>
          </p:cNvPr>
          <p:cNvSpPr txBox="1"/>
          <p:nvPr/>
        </p:nvSpPr>
        <p:spPr>
          <a:xfrm>
            <a:off x="94129" y="1328231"/>
            <a:ext cx="86580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/>
              <a:t>أعطت المعلمة بسام </a:t>
            </a:r>
          </a:p>
          <a:p>
            <a:pPr algn="ctr"/>
            <a:endParaRPr lang="en-US" sz="4400" b="1" dirty="0"/>
          </a:p>
        </p:txBody>
      </p:sp>
      <p:graphicFrame>
        <p:nvGraphicFramePr>
          <p:cNvPr id="16" name="Table 2">
            <a:extLst>
              <a:ext uri="{FF2B5EF4-FFF2-40B4-BE49-F238E27FC236}">
                <a16:creationId xmlns:a16="http://schemas.microsoft.com/office/drawing/2014/main" id="{69BDEF04-2FB2-4978-A159-6C80AE198E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919530"/>
              </p:ext>
            </p:extLst>
          </p:nvPr>
        </p:nvGraphicFramePr>
        <p:xfrm>
          <a:off x="1220828" y="2441136"/>
          <a:ext cx="7079391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9797">
                  <a:extLst>
                    <a:ext uri="{9D8B030D-6E8A-4147-A177-3AD203B41FA5}">
                      <a16:colId xmlns:a16="http://schemas.microsoft.com/office/drawing/2014/main" val="676374497"/>
                    </a:ext>
                  </a:extLst>
                </a:gridCol>
                <a:gridCol w="2359797">
                  <a:extLst>
                    <a:ext uri="{9D8B030D-6E8A-4147-A177-3AD203B41FA5}">
                      <a16:colId xmlns:a16="http://schemas.microsoft.com/office/drawing/2014/main" val="3000768623"/>
                    </a:ext>
                  </a:extLst>
                </a:gridCol>
                <a:gridCol w="2359797">
                  <a:extLst>
                    <a:ext uri="{9D8B030D-6E8A-4147-A177-3AD203B41FA5}">
                      <a16:colId xmlns:a16="http://schemas.microsoft.com/office/drawing/2014/main" val="36166448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ar-AE" sz="3200" dirty="0"/>
                        <a:t>جرس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AE" sz="3200" dirty="0"/>
                        <a:t>محارة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AE" sz="3200" dirty="0"/>
                        <a:t>ساعه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99861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54187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8870FCB-DEE9-4A95-9D6C-8BB1267C00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62"/>
          <a:stretch/>
        </p:blipFill>
        <p:spPr>
          <a:xfrm>
            <a:off x="5966085" y="0"/>
            <a:ext cx="6225915" cy="68704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FFAFB0-D3A1-4618-848A-C4380107D4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62" r="1386"/>
          <a:stretch/>
        </p:blipFill>
        <p:spPr>
          <a:xfrm>
            <a:off x="0" y="0"/>
            <a:ext cx="5966085" cy="6870437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8BA954E-1BED-4D31-A793-ECD8C5E89BEC}"/>
              </a:ext>
            </a:extLst>
          </p:cNvPr>
          <p:cNvSpPr/>
          <p:nvPr/>
        </p:nvSpPr>
        <p:spPr>
          <a:xfrm>
            <a:off x="-190500" y="-203200"/>
            <a:ext cx="11333893" cy="7487998"/>
          </a:xfrm>
          <a:custGeom>
            <a:avLst/>
            <a:gdLst>
              <a:gd name="connsiteX0" fmla="*/ 0 w 11333893"/>
              <a:gd name="connsiteY0" fmla="*/ 243732 h 7487998"/>
              <a:gd name="connsiteX1" fmla="*/ 145465 w 11333893"/>
              <a:gd name="connsiteY1" fmla="*/ 162488 h 7487998"/>
              <a:gd name="connsiteX2" fmla="*/ 203652 w 11333893"/>
              <a:gd name="connsiteY2" fmla="*/ 148947 h 7487998"/>
              <a:gd name="connsiteX3" fmla="*/ 320024 w 11333893"/>
              <a:gd name="connsiteY3" fmla="*/ 94784 h 7487998"/>
              <a:gd name="connsiteX4" fmla="*/ 421851 w 11333893"/>
              <a:gd name="connsiteY4" fmla="*/ 67703 h 7487998"/>
              <a:gd name="connsiteX5" fmla="*/ 509130 w 11333893"/>
              <a:gd name="connsiteY5" fmla="*/ 27081 h 7487998"/>
              <a:gd name="connsiteX6" fmla="*/ 727329 w 11333893"/>
              <a:gd name="connsiteY6" fmla="*/ 0 h 7487998"/>
              <a:gd name="connsiteX7" fmla="*/ 1483752 w 11333893"/>
              <a:gd name="connsiteY7" fmla="*/ 27081 h 7487998"/>
              <a:gd name="connsiteX8" fmla="*/ 1585578 w 11333893"/>
              <a:gd name="connsiteY8" fmla="*/ 54162 h 7487998"/>
              <a:gd name="connsiteX9" fmla="*/ 1672857 w 11333893"/>
              <a:gd name="connsiteY9" fmla="*/ 67703 h 7487998"/>
              <a:gd name="connsiteX10" fmla="*/ 1847416 w 11333893"/>
              <a:gd name="connsiteY10" fmla="*/ 121866 h 7487998"/>
              <a:gd name="connsiteX11" fmla="*/ 1949243 w 11333893"/>
              <a:gd name="connsiteY11" fmla="*/ 189569 h 7487998"/>
              <a:gd name="connsiteX12" fmla="*/ 2167441 w 11333893"/>
              <a:gd name="connsiteY12" fmla="*/ 257272 h 7487998"/>
              <a:gd name="connsiteX13" fmla="*/ 2298361 w 11333893"/>
              <a:gd name="connsiteY13" fmla="*/ 311435 h 7487998"/>
              <a:gd name="connsiteX14" fmla="*/ 2400187 w 11333893"/>
              <a:gd name="connsiteY14" fmla="*/ 338517 h 7487998"/>
              <a:gd name="connsiteX15" fmla="*/ 2545653 w 11333893"/>
              <a:gd name="connsiteY15" fmla="*/ 392679 h 7487998"/>
              <a:gd name="connsiteX16" fmla="*/ 2822038 w 11333893"/>
              <a:gd name="connsiteY16" fmla="*/ 473923 h 7487998"/>
              <a:gd name="connsiteX17" fmla="*/ 3098423 w 11333893"/>
              <a:gd name="connsiteY17" fmla="*/ 541627 h 7487998"/>
              <a:gd name="connsiteX18" fmla="*/ 3403902 w 11333893"/>
              <a:gd name="connsiteY18" fmla="*/ 663493 h 7487998"/>
              <a:gd name="connsiteX19" fmla="*/ 3462088 w 11333893"/>
              <a:gd name="connsiteY19" fmla="*/ 704115 h 7487998"/>
              <a:gd name="connsiteX20" fmla="*/ 3898486 w 11333893"/>
              <a:gd name="connsiteY20" fmla="*/ 839522 h 7487998"/>
              <a:gd name="connsiteX21" fmla="*/ 3956672 w 11333893"/>
              <a:gd name="connsiteY21" fmla="*/ 907225 h 7487998"/>
              <a:gd name="connsiteX22" fmla="*/ 4073045 w 11333893"/>
              <a:gd name="connsiteY22" fmla="*/ 961388 h 7487998"/>
              <a:gd name="connsiteX23" fmla="*/ 4160324 w 11333893"/>
              <a:gd name="connsiteY23" fmla="*/ 1015551 h 7487998"/>
              <a:gd name="connsiteX24" fmla="*/ 4276697 w 11333893"/>
              <a:gd name="connsiteY24" fmla="*/ 1096795 h 7487998"/>
              <a:gd name="connsiteX25" fmla="*/ 4407616 w 11333893"/>
              <a:gd name="connsiteY25" fmla="*/ 1137417 h 7487998"/>
              <a:gd name="connsiteX26" fmla="*/ 4509442 w 11333893"/>
              <a:gd name="connsiteY26" fmla="*/ 1178039 h 7487998"/>
              <a:gd name="connsiteX27" fmla="*/ 4596722 w 11333893"/>
              <a:gd name="connsiteY27" fmla="*/ 1232202 h 7487998"/>
              <a:gd name="connsiteX28" fmla="*/ 4829467 w 11333893"/>
              <a:gd name="connsiteY28" fmla="*/ 1326986 h 7487998"/>
              <a:gd name="connsiteX29" fmla="*/ 4902200 w 11333893"/>
              <a:gd name="connsiteY29" fmla="*/ 1354068 h 7487998"/>
              <a:gd name="connsiteX30" fmla="*/ 4989480 w 11333893"/>
              <a:gd name="connsiteY30" fmla="*/ 1381149 h 7487998"/>
              <a:gd name="connsiteX31" fmla="*/ 5236772 w 11333893"/>
              <a:gd name="connsiteY31" fmla="*/ 1448853 h 7487998"/>
              <a:gd name="connsiteX32" fmla="*/ 5425878 w 11333893"/>
              <a:gd name="connsiteY32" fmla="*/ 1503015 h 7487998"/>
              <a:gd name="connsiteX33" fmla="*/ 5731356 w 11333893"/>
              <a:gd name="connsiteY33" fmla="*/ 1584259 h 7487998"/>
              <a:gd name="connsiteX34" fmla="*/ 6051381 w 11333893"/>
              <a:gd name="connsiteY34" fmla="*/ 1611341 h 7487998"/>
              <a:gd name="connsiteX35" fmla="*/ 6327766 w 11333893"/>
              <a:gd name="connsiteY35" fmla="*/ 1597800 h 7487998"/>
              <a:gd name="connsiteX36" fmla="*/ 6400499 w 11333893"/>
              <a:gd name="connsiteY36" fmla="*/ 1570719 h 7487998"/>
              <a:gd name="connsiteX37" fmla="*/ 6560512 w 11333893"/>
              <a:gd name="connsiteY37" fmla="*/ 1543637 h 7487998"/>
              <a:gd name="connsiteX38" fmla="*/ 6691431 w 11333893"/>
              <a:gd name="connsiteY38" fmla="*/ 1489475 h 7487998"/>
              <a:gd name="connsiteX39" fmla="*/ 6735071 w 11333893"/>
              <a:gd name="connsiteY39" fmla="*/ 1462393 h 7487998"/>
              <a:gd name="connsiteX40" fmla="*/ 6865990 w 11333893"/>
              <a:gd name="connsiteY40" fmla="*/ 1448853 h 7487998"/>
              <a:gd name="connsiteX41" fmla="*/ 6982363 w 11333893"/>
              <a:gd name="connsiteY41" fmla="*/ 1435312 h 7487998"/>
              <a:gd name="connsiteX42" fmla="*/ 7418760 w 11333893"/>
              <a:gd name="connsiteY42" fmla="*/ 1462393 h 7487998"/>
              <a:gd name="connsiteX43" fmla="*/ 7491493 w 11333893"/>
              <a:gd name="connsiteY43" fmla="*/ 1475934 h 7487998"/>
              <a:gd name="connsiteX44" fmla="*/ 7666052 w 11333893"/>
              <a:gd name="connsiteY44" fmla="*/ 1543637 h 7487998"/>
              <a:gd name="connsiteX45" fmla="*/ 7724239 w 11333893"/>
              <a:gd name="connsiteY45" fmla="*/ 1584259 h 7487998"/>
              <a:gd name="connsiteX46" fmla="*/ 7782425 w 11333893"/>
              <a:gd name="connsiteY46" fmla="*/ 1597800 h 7487998"/>
              <a:gd name="connsiteX47" fmla="*/ 7855158 w 11333893"/>
              <a:gd name="connsiteY47" fmla="*/ 1624882 h 7487998"/>
              <a:gd name="connsiteX48" fmla="*/ 7898798 w 11333893"/>
              <a:gd name="connsiteY48" fmla="*/ 1665504 h 7487998"/>
              <a:gd name="connsiteX49" fmla="*/ 8015170 w 11333893"/>
              <a:gd name="connsiteY49" fmla="*/ 1719666 h 7487998"/>
              <a:gd name="connsiteX50" fmla="*/ 8160636 w 11333893"/>
              <a:gd name="connsiteY50" fmla="*/ 1800910 h 7487998"/>
              <a:gd name="connsiteX51" fmla="*/ 8218823 w 11333893"/>
              <a:gd name="connsiteY51" fmla="*/ 1841532 h 7487998"/>
              <a:gd name="connsiteX52" fmla="*/ 8291556 w 11333893"/>
              <a:gd name="connsiteY52" fmla="*/ 1882155 h 7487998"/>
              <a:gd name="connsiteX53" fmla="*/ 8495208 w 11333893"/>
              <a:gd name="connsiteY53" fmla="*/ 2017561 h 7487998"/>
              <a:gd name="connsiteX54" fmla="*/ 8597034 w 11333893"/>
              <a:gd name="connsiteY54" fmla="*/ 2058183 h 7487998"/>
              <a:gd name="connsiteX55" fmla="*/ 8684314 w 11333893"/>
              <a:gd name="connsiteY55" fmla="*/ 2125887 h 7487998"/>
              <a:gd name="connsiteX56" fmla="*/ 8815233 w 11333893"/>
              <a:gd name="connsiteY56" fmla="*/ 2193590 h 7487998"/>
              <a:gd name="connsiteX57" fmla="*/ 8975245 w 11333893"/>
              <a:gd name="connsiteY57" fmla="*/ 2274834 h 7487998"/>
              <a:gd name="connsiteX58" fmla="*/ 9091618 w 11333893"/>
              <a:gd name="connsiteY58" fmla="*/ 2328997 h 7487998"/>
              <a:gd name="connsiteX59" fmla="*/ 9135258 w 11333893"/>
              <a:gd name="connsiteY59" fmla="*/ 2369619 h 7487998"/>
              <a:gd name="connsiteX60" fmla="*/ 9237084 w 11333893"/>
              <a:gd name="connsiteY60" fmla="*/ 2396700 h 7487998"/>
              <a:gd name="connsiteX61" fmla="*/ 9353457 w 11333893"/>
              <a:gd name="connsiteY61" fmla="*/ 2423782 h 7487998"/>
              <a:gd name="connsiteX62" fmla="*/ 9411643 w 11333893"/>
              <a:gd name="connsiteY62" fmla="*/ 2437323 h 7487998"/>
              <a:gd name="connsiteX63" fmla="*/ 9528016 w 11333893"/>
              <a:gd name="connsiteY63" fmla="*/ 2450863 h 7487998"/>
              <a:gd name="connsiteX64" fmla="*/ 9571656 w 11333893"/>
              <a:gd name="connsiteY64" fmla="*/ 2477945 h 7487998"/>
              <a:gd name="connsiteX65" fmla="*/ 9615295 w 11333893"/>
              <a:gd name="connsiteY65" fmla="*/ 2491485 h 7487998"/>
              <a:gd name="connsiteX66" fmla="*/ 9644389 w 11333893"/>
              <a:gd name="connsiteY66" fmla="*/ 2545648 h 7487998"/>
              <a:gd name="connsiteX67" fmla="*/ 9658935 w 11333893"/>
              <a:gd name="connsiteY67" fmla="*/ 2613351 h 7487998"/>
              <a:gd name="connsiteX68" fmla="*/ 9833494 w 11333893"/>
              <a:gd name="connsiteY68" fmla="*/ 2816462 h 7487998"/>
              <a:gd name="connsiteX69" fmla="*/ 9891681 w 11333893"/>
              <a:gd name="connsiteY69" fmla="*/ 2884165 h 7487998"/>
              <a:gd name="connsiteX70" fmla="*/ 9949867 w 11333893"/>
              <a:gd name="connsiteY70" fmla="*/ 2951869 h 7487998"/>
              <a:gd name="connsiteX71" fmla="*/ 9964414 w 11333893"/>
              <a:gd name="connsiteY71" fmla="*/ 3019572 h 7487998"/>
              <a:gd name="connsiteX72" fmla="*/ 9993507 w 11333893"/>
              <a:gd name="connsiteY72" fmla="*/ 3060194 h 7487998"/>
              <a:gd name="connsiteX73" fmla="*/ 10008053 w 11333893"/>
              <a:gd name="connsiteY73" fmla="*/ 3100816 h 7487998"/>
              <a:gd name="connsiteX74" fmla="*/ 10037146 w 11333893"/>
              <a:gd name="connsiteY74" fmla="*/ 3141438 h 7487998"/>
              <a:gd name="connsiteX75" fmla="*/ 10124426 w 11333893"/>
              <a:gd name="connsiteY75" fmla="*/ 3276845 h 7487998"/>
              <a:gd name="connsiteX76" fmla="*/ 10182612 w 11333893"/>
              <a:gd name="connsiteY76" fmla="*/ 3358089 h 7487998"/>
              <a:gd name="connsiteX77" fmla="*/ 10240799 w 11333893"/>
              <a:gd name="connsiteY77" fmla="*/ 3452874 h 7487998"/>
              <a:gd name="connsiteX78" fmla="*/ 10269892 w 11333893"/>
              <a:gd name="connsiteY78" fmla="*/ 3507037 h 7487998"/>
              <a:gd name="connsiteX79" fmla="*/ 10371718 w 11333893"/>
              <a:gd name="connsiteY79" fmla="*/ 3601821 h 7487998"/>
              <a:gd name="connsiteX80" fmla="*/ 10400811 w 11333893"/>
              <a:gd name="connsiteY80" fmla="*/ 3642443 h 7487998"/>
              <a:gd name="connsiteX81" fmla="*/ 10502637 w 11333893"/>
              <a:gd name="connsiteY81" fmla="*/ 3696606 h 7487998"/>
              <a:gd name="connsiteX82" fmla="*/ 10575370 w 11333893"/>
              <a:gd name="connsiteY82" fmla="*/ 3750769 h 7487998"/>
              <a:gd name="connsiteX83" fmla="*/ 10633557 w 11333893"/>
              <a:gd name="connsiteY83" fmla="*/ 3764310 h 7487998"/>
              <a:gd name="connsiteX84" fmla="*/ 10779023 w 11333893"/>
              <a:gd name="connsiteY84" fmla="*/ 3804932 h 7487998"/>
              <a:gd name="connsiteX85" fmla="*/ 10822662 w 11333893"/>
              <a:gd name="connsiteY85" fmla="*/ 3940338 h 7487998"/>
              <a:gd name="connsiteX86" fmla="*/ 10924488 w 11333893"/>
              <a:gd name="connsiteY86" fmla="*/ 4021583 h 7487998"/>
              <a:gd name="connsiteX87" fmla="*/ 11011768 w 11333893"/>
              <a:gd name="connsiteY87" fmla="*/ 4143449 h 7487998"/>
              <a:gd name="connsiteX88" fmla="*/ 11084501 w 11333893"/>
              <a:gd name="connsiteY88" fmla="*/ 4197611 h 7487998"/>
              <a:gd name="connsiteX89" fmla="*/ 11229967 w 11333893"/>
              <a:gd name="connsiteY89" fmla="*/ 4292396 h 7487998"/>
              <a:gd name="connsiteX90" fmla="*/ 11273607 w 11333893"/>
              <a:gd name="connsiteY90" fmla="*/ 4319478 h 7487998"/>
              <a:gd name="connsiteX91" fmla="*/ 11317246 w 11333893"/>
              <a:gd name="connsiteY91" fmla="*/ 4333018 h 7487998"/>
              <a:gd name="connsiteX92" fmla="*/ 11215420 w 11333893"/>
              <a:gd name="connsiteY92" fmla="*/ 4468425 h 7487998"/>
              <a:gd name="connsiteX93" fmla="*/ 10939035 w 11333893"/>
              <a:gd name="connsiteY93" fmla="*/ 4590291 h 7487998"/>
              <a:gd name="connsiteX94" fmla="*/ 10662650 w 11333893"/>
              <a:gd name="connsiteY94" fmla="*/ 4752779 h 7487998"/>
              <a:gd name="connsiteX95" fmla="*/ 10575370 w 11333893"/>
              <a:gd name="connsiteY95" fmla="*/ 4793401 h 7487998"/>
              <a:gd name="connsiteX96" fmla="*/ 10429904 w 11333893"/>
              <a:gd name="connsiteY96" fmla="*/ 4847564 h 7487998"/>
              <a:gd name="connsiteX97" fmla="*/ 10284439 w 11333893"/>
              <a:gd name="connsiteY97" fmla="*/ 4969430 h 7487998"/>
              <a:gd name="connsiteX98" fmla="*/ 10211706 w 11333893"/>
              <a:gd name="connsiteY98" fmla="*/ 5010052 h 7487998"/>
              <a:gd name="connsiteX99" fmla="*/ 10066240 w 11333893"/>
              <a:gd name="connsiteY99" fmla="*/ 5118378 h 7487998"/>
              <a:gd name="connsiteX100" fmla="*/ 9978960 w 11333893"/>
              <a:gd name="connsiteY100" fmla="*/ 5199622 h 7487998"/>
              <a:gd name="connsiteX101" fmla="*/ 9862587 w 11333893"/>
              <a:gd name="connsiteY101" fmla="*/ 5294407 h 7487998"/>
              <a:gd name="connsiteX102" fmla="*/ 9760761 w 11333893"/>
              <a:gd name="connsiteY102" fmla="*/ 5389192 h 7487998"/>
              <a:gd name="connsiteX103" fmla="*/ 9688028 w 11333893"/>
              <a:gd name="connsiteY103" fmla="*/ 5429814 h 7487998"/>
              <a:gd name="connsiteX104" fmla="*/ 9615295 w 11333893"/>
              <a:gd name="connsiteY104" fmla="*/ 5497517 h 7487998"/>
              <a:gd name="connsiteX105" fmla="*/ 9440736 w 11333893"/>
              <a:gd name="connsiteY105" fmla="*/ 5632924 h 7487998"/>
              <a:gd name="connsiteX106" fmla="*/ 9309817 w 11333893"/>
              <a:gd name="connsiteY106" fmla="*/ 5795412 h 7487998"/>
              <a:gd name="connsiteX107" fmla="*/ 9207991 w 11333893"/>
              <a:gd name="connsiteY107" fmla="*/ 5863115 h 7487998"/>
              <a:gd name="connsiteX108" fmla="*/ 8873419 w 11333893"/>
              <a:gd name="connsiteY108" fmla="*/ 5984982 h 7487998"/>
              <a:gd name="connsiteX109" fmla="*/ 8393382 w 11333893"/>
              <a:gd name="connsiteY109" fmla="*/ 5944360 h 7487998"/>
              <a:gd name="connsiteX110" fmla="*/ 8160636 w 11333893"/>
              <a:gd name="connsiteY110" fmla="*/ 5890197 h 7487998"/>
              <a:gd name="connsiteX111" fmla="*/ 7942438 w 11333893"/>
              <a:gd name="connsiteY111" fmla="*/ 5863115 h 7487998"/>
              <a:gd name="connsiteX112" fmla="*/ 7651506 w 11333893"/>
              <a:gd name="connsiteY112" fmla="*/ 5781871 h 7487998"/>
              <a:gd name="connsiteX113" fmla="*/ 7200561 w 11333893"/>
              <a:gd name="connsiteY113" fmla="*/ 5808953 h 7487998"/>
              <a:gd name="connsiteX114" fmla="*/ 7026002 w 11333893"/>
              <a:gd name="connsiteY114" fmla="*/ 5903738 h 7487998"/>
              <a:gd name="connsiteX115" fmla="*/ 6967816 w 11333893"/>
              <a:gd name="connsiteY115" fmla="*/ 5930819 h 7487998"/>
              <a:gd name="connsiteX116" fmla="*/ 6880536 w 11333893"/>
              <a:gd name="connsiteY116" fmla="*/ 5984982 h 7487998"/>
              <a:gd name="connsiteX117" fmla="*/ 6822350 w 11333893"/>
              <a:gd name="connsiteY117" fmla="*/ 6012063 h 7487998"/>
              <a:gd name="connsiteX118" fmla="*/ 6720524 w 11333893"/>
              <a:gd name="connsiteY118" fmla="*/ 6066226 h 7487998"/>
              <a:gd name="connsiteX119" fmla="*/ 6618698 w 11333893"/>
              <a:gd name="connsiteY119" fmla="*/ 6161011 h 7487998"/>
              <a:gd name="connsiteX120" fmla="*/ 6531418 w 11333893"/>
              <a:gd name="connsiteY120" fmla="*/ 6188092 h 7487998"/>
              <a:gd name="connsiteX121" fmla="*/ 6415046 w 11333893"/>
              <a:gd name="connsiteY121" fmla="*/ 6228714 h 7487998"/>
              <a:gd name="connsiteX122" fmla="*/ 6356859 w 11333893"/>
              <a:gd name="connsiteY122" fmla="*/ 6242255 h 7487998"/>
              <a:gd name="connsiteX123" fmla="*/ 6167754 w 11333893"/>
              <a:gd name="connsiteY123" fmla="*/ 6296417 h 7487998"/>
              <a:gd name="connsiteX124" fmla="*/ 6022288 w 11333893"/>
              <a:gd name="connsiteY124" fmla="*/ 6309958 h 7487998"/>
              <a:gd name="connsiteX125" fmla="*/ 5818635 w 11333893"/>
              <a:gd name="connsiteY125" fmla="*/ 6364121 h 7487998"/>
              <a:gd name="connsiteX126" fmla="*/ 5629530 w 11333893"/>
              <a:gd name="connsiteY126" fmla="*/ 6377661 h 7487998"/>
              <a:gd name="connsiteX127" fmla="*/ 5440424 w 11333893"/>
              <a:gd name="connsiteY127" fmla="*/ 6404743 h 7487998"/>
              <a:gd name="connsiteX128" fmla="*/ 4567629 w 11333893"/>
              <a:gd name="connsiteY128" fmla="*/ 6418283 h 7487998"/>
              <a:gd name="connsiteX129" fmla="*/ 4422163 w 11333893"/>
              <a:gd name="connsiteY129" fmla="*/ 6458906 h 7487998"/>
              <a:gd name="connsiteX130" fmla="*/ 4320337 w 11333893"/>
              <a:gd name="connsiteY130" fmla="*/ 6553690 h 7487998"/>
              <a:gd name="connsiteX131" fmla="*/ 4291244 w 11333893"/>
              <a:gd name="connsiteY131" fmla="*/ 6594312 h 7487998"/>
              <a:gd name="connsiteX132" fmla="*/ 4174871 w 11333893"/>
              <a:gd name="connsiteY132" fmla="*/ 6675556 h 7487998"/>
              <a:gd name="connsiteX133" fmla="*/ 4116684 w 11333893"/>
              <a:gd name="connsiteY133" fmla="*/ 6689097 h 7487998"/>
              <a:gd name="connsiteX134" fmla="*/ 3200249 w 11333893"/>
              <a:gd name="connsiteY134" fmla="*/ 6662016 h 7487998"/>
              <a:gd name="connsiteX135" fmla="*/ 3098423 w 11333893"/>
              <a:gd name="connsiteY135" fmla="*/ 6648475 h 7487998"/>
              <a:gd name="connsiteX136" fmla="*/ 3025690 w 11333893"/>
              <a:gd name="connsiteY136" fmla="*/ 6621394 h 7487998"/>
              <a:gd name="connsiteX137" fmla="*/ 2720212 w 11333893"/>
              <a:gd name="connsiteY137" fmla="*/ 6621394 h 7487998"/>
              <a:gd name="connsiteX138" fmla="*/ 2662025 w 11333893"/>
              <a:gd name="connsiteY138" fmla="*/ 6648475 h 7487998"/>
              <a:gd name="connsiteX139" fmla="*/ 2589292 w 11333893"/>
              <a:gd name="connsiteY139" fmla="*/ 6729719 h 7487998"/>
              <a:gd name="connsiteX140" fmla="*/ 2545653 w 11333893"/>
              <a:gd name="connsiteY140" fmla="*/ 6797423 h 7487998"/>
              <a:gd name="connsiteX141" fmla="*/ 2502013 w 11333893"/>
              <a:gd name="connsiteY141" fmla="*/ 6824504 h 7487998"/>
              <a:gd name="connsiteX142" fmla="*/ 2458373 w 11333893"/>
              <a:gd name="connsiteY142" fmla="*/ 6878667 h 7487998"/>
              <a:gd name="connsiteX143" fmla="*/ 2283814 w 11333893"/>
              <a:gd name="connsiteY143" fmla="*/ 6986992 h 7487998"/>
              <a:gd name="connsiteX144" fmla="*/ 2240174 w 11333893"/>
              <a:gd name="connsiteY144" fmla="*/ 7014074 h 7487998"/>
              <a:gd name="connsiteX145" fmla="*/ 2152895 w 11333893"/>
              <a:gd name="connsiteY145" fmla="*/ 7027614 h 7487998"/>
              <a:gd name="connsiteX146" fmla="*/ 2080162 w 11333893"/>
              <a:gd name="connsiteY146" fmla="*/ 7041155 h 7487998"/>
              <a:gd name="connsiteX147" fmla="*/ 1666748 w 11333893"/>
              <a:gd name="connsiteY147" fmla="*/ 7027885 h 7487998"/>
              <a:gd name="connsiteX148" fmla="*/ 1236460 w 11333893"/>
              <a:gd name="connsiteY148" fmla="*/ 7014074 h 7487998"/>
              <a:gd name="connsiteX149" fmla="*/ 1163727 w 11333893"/>
              <a:gd name="connsiteY149" fmla="*/ 7000533 h 7487998"/>
              <a:gd name="connsiteX150" fmla="*/ 901888 w 11333893"/>
              <a:gd name="connsiteY150" fmla="*/ 7014074 h 7487998"/>
              <a:gd name="connsiteX151" fmla="*/ 814609 w 11333893"/>
              <a:gd name="connsiteY151" fmla="*/ 7081777 h 7487998"/>
              <a:gd name="connsiteX152" fmla="*/ 770969 w 11333893"/>
              <a:gd name="connsiteY152" fmla="*/ 7095318 h 7487998"/>
              <a:gd name="connsiteX153" fmla="*/ 712782 w 11333893"/>
              <a:gd name="connsiteY153" fmla="*/ 7149480 h 7487998"/>
              <a:gd name="connsiteX154" fmla="*/ 654596 w 11333893"/>
              <a:gd name="connsiteY154" fmla="*/ 7163021 h 7487998"/>
              <a:gd name="connsiteX155" fmla="*/ 596410 w 11333893"/>
              <a:gd name="connsiteY155" fmla="*/ 7190102 h 7487998"/>
              <a:gd name="connsiteX156" fmla="*/ 552770 w 11333893"/>
              <a:gd name="connsiteY156" fmla="*/ 7217184 h 7487998"/>
              <a:gd name="connsiteX157" fmla="*/ 509130 w 11333893"/>
              <a:gd name="connsiteY157" fmla="*/ 7230725 h 7487998"/>
              <a:gd name="connsiteX158" fmla="*/ 465490 w 11333893"/>
              <a:gd name="connsiteY158" fmla="*/ 7257806 h 7487998"/>
              <a:gd name="connsiteX159" fmla="*/ 407304 w 11333893"/>
              <a:gd name="connsiteY159" fmla="*/ 7284887 h 7487998"/>
              <a:gd name="connsiteX160" fmla="*/ 334571 w 11333893"/>
              <a:gd name="connsiteY160" fmla="*/ 7325509 h 7487998"/>
              <a:gd name="connsiteX161" fmla="*/ 218198 w 11333893"/>
              <a:gd name="connsiteY161" fmla="*/ 7447375 h 7487998"/>
              <a:gd name="connsiteX162" fmla="*/ 174559 w 11333893"/>
              <a:gd name="connsiteY162" fmla="*/ 7460916 h 7487998"/>
              <a:gd name="connsiteX163" fmla="*/ 116372 w 11333893"/>
              <a:gd name="connsiteY163" fmla="*/ 7487997 h 748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11333893" h="7487998" fill="none" extrusionOk="0">
                <a:moveTo>
                  <a:pt x="0" y="243732"/>
                </a:moveTo>
                <a:cubicBezTo>
                  <a:pt x="233872" y="205909"/>
                  <a:pt x="-70400" y="289009"/>
                  <a:pt x="145465" y="162488"/>
                </a:cubicBezTo>
                <a:cubicBezTo>
                  <a:pt x="162663" y="148547"/>
                  <a:pt x="180572" y="154596"/>
                  <a:pt x="203652" y="148947"/>
                </a:cubicBezTo>
                <a:cubicBezTo>
                  <a:pt x="243544" y="140835"/>
                  <a:pt x="281851" y="108355"/>
                  <a:pt x="320024" y="94784"/>
                </a:cubicBezTo>
                <a:cubicBezTo>
                  <a:pt x="355701" y="89266"/>
                  <a:pt x="391141" y="76970"/>
                  <a:pt x="421851" y="67703"/>
                </a:cubicBezTo>
                <a:cubicBezTo>
                  <a:pt x="455520" y="58753"/>
                  <a:pt x="477183" y="36181"/>
                  <a:pt x="509130" y="27081"/>
                </a:cubicBezTo>
                <a:cubicBezTo>
                  <a:pt x="573364" y="4054"/>
                  <a:pt x="642743" y="-2065"/>
                  <a:pt x="727329" y="0"/>
                </a:cubicBezTo>
                <a:cubicBezTo>
                  <a:pt x="981355" y="62775"/>
                  <a:pt x="1235717" y="21595"/>
                  <a:pt x="1483752" y="27081"/>
                </a:cubicBezTo>
                <a:cubicBezTo>
                  <a:pt x="1521471" y="34581"/>
                  <a:pt x="1553065" y="46652"/>
                  <a:pt x="1585578" y="54162"/>
                </a:cubicBezTo>
                <a:cubicBezTo>
                  <a:pt x="1612077" y="63586"/>
                  <a:pt x="1645694" y="61267"/>
                  <a:pt x="1672857" y="67703"/>
                </a:cubicBezTo>
                <a:cubicBezTo>
                  <a:pt x="1957707" y="215553"/>
                  <a:pt x="1435568" y="-4196"/>
                  <a:pt x="1847416" y="121866"/>
                </a:cubicBezTo>
                <a:cubicBezTo>
                  <a:pt x="1890497" y="145766"/>
                  <a:pt x="1908955" y="174318"/>
                  <a:pt x="1949243" y="189569"/>
                </a:cubicBezTo>
                <a:cubicBezTo>
                  <a:pt x="2047827" y="239540"/>
                  <a:pt x="2076041" y="222782"/>
                  <a:pt x="2167441" y="257272"/>
                </a:cubicBezTo>
                <a:cubicBezTo>
                  <a:pt x="2206782" y="277859"/>
                  <a:pt x="2261658" y="300082"/>
                  <a:pt x="2298361" y="311435"/>
                </a:cubicBezTo>
                <a:cubicBezTo>
                  <a:pt x="2333021" y="320244"/>
                  <a:pt x="2368519" y="333252"/>
                  <a:pt x="2400187" y="338517"/>
                </a:cubicBezTo>
                <a:cubicBezTo>
                  <a:pt x="2453918" y="361958"/>
                  <a:pt x="2501068" y="369631"/>
                  <a:pt x="2545653" y="392679"/>
                </a:cubicBezTo>
                <a:cubicBezTo>
                  <a:pt x="2633316" y="398988"/>
                  <a:pt x="2736587" y="440570"/>
                  <a:pt x="2822038" y="473923"/>
                </a:cubicBezTo>
                <a:cubicBezTo>
                  <a:pt x="3060052" y="543139"/>
                  <a:pt x="2887292" y="500020"/>
                  <a:pt x="3098423" y="541627"/>
                </a:cubicBezTo>
                <a:cubicBezTo>
                  <a:pt x="3247897" y="589707"/>
                  <a:pt x="3276776" y="604020"/>
                  <a:pt x="3403902" y="663493"/>
                </a:cubicBezTo>
                <a:cubicBezTo>
                  <a:pt x="3425796" y="676341"/>
                  <a:pt x="3440797" y="695193"/>
                  <a:pt x="3462088" y="704115"/>
                </a:cubicBezTo>
                <a:cubicBezTo>
                  <a:pt x="3720173" y="818614"/>
                  <a:pt x="3688904" y="798740"/>
                  <a:pt x="3898486" y="839522"/>
                </a:cubicBezTo>
                <a:cubicBezTo>
                  <a:pt x="3916690" y="863221"/>
                  <a:pt x="3933378" y="894623"/>
                  <a:pt x="3956672" y="907225"/>
                </a:cubicBezTo>
                <a:cubicBezTo>
                  <a:pt x="3988721" y="937312"/>
                  <a:pt x="4036997" y="939766"/>
                  <a:pt x="4073045" y="961388"/>
                </a:cubicBezTo>
                <a:cubicBezTo>
                  <a:pt x="4104372" y="978234"/>
                  <a:pt x="4136243" y="1002317"/>
                  <a:pt x="4160324" y="1015551"/>
                </a:cubicBezTo>
                <a:cubicBezTo>
                  <a:pt x="4201383" y="1053505"/>
                  <a:pt x="4228609" y="1069700"/>
                  <a:pt x="4276697" y="1096795"/>
                </a:cubicBezTo>
                <a:cubicBezTo>
                  <a:pt x="4320810" y="1117238"/>
                  <a:pt x="4371416" y="1124536"/>
                  <a:pt x="4407616" y="1137417"/>
                </a:cubicBezTo>
                <a:cubicBezTo>
                  <a:pt x="4441130" y="1153142"/>
                  <a:pt x="4475828" y="1168177"/>
                  <a:pt x="4509442" y="1178039"/>
                </a:cubicBezTo>
                <a:cubicBezTo>
                  <a:pt x="4543712" y="1199182"/>
                  <a:pt x="4566439" y="1211829"/>
                  <a:pt x="4596722" y="1232202"/>
                </a:cubicBezTo>
                <a:cubicBezTo>
                  <a:pt x="4659344" y="1261107"/>
                  <a:pt x="4765321" y="1284895"/>
                  <a:pt x="4829467" y="1326986"/>
                </a:cubicBezTo>
                <a:cubicBezTo>
                  <a:pt x="4854407" y="1337482"/>
                  <a:pt x="4877381" y="1345623"/>
                  <a:pt x="4902200" y="1354068"/>
                </a:cubicBezTo>
                <a:cubicBezTo>
                  <a:pt x="4937311" y="1363892"/>
                  <a:pt x="4965786" y="1367968"/>
                  <a:pt x="4989480" y="1381149"/>
                </a:cubicBezTo>
                <a:cubicBezTo>
                  <a:pt x="5202272" y="1447432"/>
                  <a:pt x="5084149" y="1444895"/>
                  <a:pt x="5236772" y="1448853"/>
                </a:cubicBezTo>
                <a:cubicBezTo>
                  <a:pt x="5447698" y="1519625"/>
                  <a:pt x="5212541" y="1424944"/>
                  <a:pt x="5425878" y="1503015"/>
                </a:cubicBezTo>
                <a:cubicBezTo>
                  <a:pt x="5529243" y="1531174"/>
                  <a:pt x="5633300" y="1588711"/>
                  <a:pt x="5731356" y="1584259"/>
                </a:cubicBezTo>
                <a:cubicBezTo>
                  <a:pt x="5949736" y="1613178"/>
                  <a:pt x="5861210" y="1608436"/>
                  <a:pt x="6051381" y="1611341"/>
                </a:cubicBezTo>
                <a:cubicBezTo>
                  <a:pt x="6143612" y="1591487"/>
                  <a:pt x="6225731" y="1619919"/>
                  <a:pt x="6327766" y="1597800"/>
                </a:cubicBezTo>
                <a:cubicBezTo>
                  <a:pt x="6351257" y="1594644"/>
                  <a:pt x="6381382" y="1577285"/>
                  <a:pt x="6400499" y="1570719"/>
                </a:cubicBezTo>
                <a:cubicBezTo>
                  <a:pt x="6453398" y="1558549"/>
                  <a:pt x="6511356" y="1543678"/>
                  <a:pt x="6560512" y="1543637"/>
                </a:cubicBezTo>
                <a:cubicBezTo>
                  <a:pt x="6657005" y="1469454"/>
                  <a:pt x="6540730" y="1544968"/>
                  <a:pt x="6691431" y="1489475"/>
                </a:cubicBezTo>
                <a:cubicBezTo>
                  <a:pt x="6703621" y="1484423"/>
                  <a:pt x="6719434" y="1470148"/>
                  <a:pt x="6735071" y="1462393"/>
                </a:cubicBezTo>
                <a:cubicBezTo>
                  <a:pt x="6782255" y="1447818"/>
                  <a:pt x="6815364" y="1452464"/>
                  <a:pt x="6865990" y="1448853"/>
                </a:cubicBezTo>
                <a:cubicBezTo>
                  <a:pt x="6902995" y="1445861"/>
                  <a:pt x="6945571" y="1442905"/>
                  <a:pt x="6982363" y="1435312"/>
                </a:cubicBezTo>
                <a:cubicBezTo>
                  <a:pt x="7152652" y="1444825"/>
                  <a:pt x="7247853" y="1467010"/>
                  <a:pt x="7418760" y="1462393"/>
                </a:cubicBezTo>
                <a:cubicBezTo>
                  <a:pt x="7442340" y="1468185"/>
                  <a:pt x="7471305" y="1469941"/>
                  <a:pt x="7491493" y="1475934"/>
                </a:cubicBezTo>
                <a:cubicBezTo>
                  <a:pt x="7566026" y="1484639"/>
                  <a:pt x="7601765" y="1518231"/>
                  <a:pt x="7666052" y="1543637"/>
                </a:cubicBezTo>
                <a:cubicBezTo>
                  <a:pt x="7685955" y="1555558"/>
                  <a:pt x="7704314" y="1575220"/>
                  <a:pt x="7724239" y="1584259"/>
                </a:cubicBezTo>
                <a:cubicBezTo>
                  <a:pt x="7737449" y="1591498"/>
                  <a:pt x="7758555" y="1592228"/>
                  <a:pt x="7782425" y="1597800"/>
                </a:cubicBezTo>
                <a:cubicBezTo>
                  <a:pt x="7808187" y="1606500"/>
                  <a:pt x="7832121" y="1618206"/>
                  <a:pt x="7855158" y="1624882"/>
                </a:cubicBezTo>
                <a:cubicBezTo>
                  <a:pt x="7869377" y="1635854"/>
                  <a:pt x="7883729" y="1655086"/>
                  <a:pt x="7898798" y="1665504"/>
                </a:cubicBezTo>
                <a:cubicBezTo>
                  <a:pt x="7954000" y="1703638"/>
                  <a:pt x="7962266" y="1701254"/>
                  <a:pt x="8015170" y="1719666"/>
                </a:cubicBezTo>
                <a:cubicBezTo>
                  <a:pt x="8101987" y="1814737"/>
                  <a:pt x="7965697" y="1734755"/>
                  <a:pt x="8160636" y="1800910"/>
                </a:cubicBezTo>
                <a:cubicBezTo>
                  <a:pt x="8179543" y="1811521"/>
                  <a:pt x="8199520" y="1830877"/>
                  <a:pt x="8218823" y="1841532"/>
                </a:cubicBezTo>
                <a:cubicBezTo>
                  <a:pt x="8243007" y="1855618"/>
                  <a:pt x="8266697" y="1864984"/>
                  <a:pt x="8291556" y="1882155"/>
                </a:cubicBezTo>
                <a:cubicBezTo>
                  <a:pt x="8380534" y="1943097"/>
                  <a:pt x="8415246" y="1971532"/>
                  <a:pt x="8495208" y="2017561"/>
                </a:cubicBezTo>
                <a:cubicBezTo>
                  <a:pt x="8677551" y="2102442"/>
                  <a:pt x="8380662" y="1942412"/>
                  <a:pt x="8597034" y="2058183"/>
                </a:cubicBezTo>
                <a:cubicBezTo>
                  <a:pt x="8686544" y="2104979"/>
                  <a:pt x="8587065" y="2046922"/>
                  <a:pt x="8684314" y="2125887"/>
                </a:cubicBezTo>
                <a:cubicBezTo>
                  <a:pt x="8747896" y="2171137"/>
                  <a:pt x="8754987" y="2157864"/>
                  <a:pt x="8815233" y="2193590"/>
                </a:cubicBezTo>
                <a:cubicBezTo>
                  <a:pt x="8980789" y="2278311"/>
                  <a:pt x="8892633" y="2262574"/>
                  <a:pt x="8975245" y="2274834"/>
                </a:cubicBezTo>
                <a:cubicBezTo>
                  <a:pt x="9069364" y="2353813"/>
                  <a:pt x="8922598" y="2282698"/>
                  <a:pt x="9091618" y="2328997"/>
                </a:cubicBezTo>
                <a:cubicBezTo>
                  <a:pt x="9108640" y="2338292"/>
                  <a:pt x="9121404" y="2360505"/>
                  <a:pt x="9135258" y="2369619"/>
                </a:cubicBezTo>
                <a:cubicBezTo>
                  <a:pt x="9148629" y="2376864"/>
                  <a:pt x="9228527" y="2395083"/>
                  <a:pt x="9237084" y="2396700"/>
                </a:cubicBezTo>
                <a:cubicBezTo>
                  <a:pt x="9371023" y="2444925"/>
                  <a:pt x="9147238" y="2406790"/>
                  <a:pt x="9353457" y="2423782"/>
                </a:cubicBezTo>
                <a:cubicBezTo>
                  <a:pt x="9371488" y="2426055"/>
                  <a:pt x="9393128" y="2436381"/>
                  <a:pt x="9411643" y="2437323"/>
                </a:cubicBezTo>
                <a:cubicBezTo>
                  <a:pt x="9454398" y="2436995"/>
                  <a:pt x="9484822" y="2454247"/>
                  <a:pt x="9528016" y="2450863"/>
                </a:cubicBezTo>
                <a:cubicBezTo>
                  <a:pt x="9542278" y="2459497"/>
                  <a:pt x="9556649" y="2473222"/>
                  <a:pt x="9571656" y="2477945"/>
                </a:cubicBezTo>
                <a:cubicBezTo>
                  <a:pt x="9585929" y="2484344"/>
                  <a:pt x="9606981" y="2482306"/>
                  <a:pt x="9615295" y="2491485"/>
                </a:cubicBezTo>
                <a:cubicBezTo>
                  <a:pt x="9632382" y="2501457"/>
                  <a:pt x="9634144" y="2527066"/>
                  <a:pt x="9644389" y="2545648"/>
                </a:cubicBezTo>
                <a:cubicBezTo>
                  <a:pt x="9649235" y="2573532"/>
                  <a:pt x="9652625" y="2589754"/>
                  <a:pt x="9658935" y="2613351"/>
                </a:cubicBezTo>
                <a:cubicBezTo>
                  <a:pt x="9733808" y="2779966"/>
                  <a:pt x="9742252" y="2691482"/>
                  <a:pt x="9833494" y="2816462"/>
                </a:cubicBezTo>
                <a:cubicBezTo>
                  <a:pt x="9848933" y="2840788"/>
                  <a:pt x="9873073" y="2857076"/>
                  <a:pt x="9891681" y="2884165"/>
                </a:cubicBezTo>
                <a:cubicBezTo>
                  <a:pt x="9998487" y="3076999"/>
                  <a:pt x="9868967" y="2788078"/>
                  <a:pt x="9949867" y="2951869"/>
                </a:cubicBezTo>
                <a:cubicBezTo>
                  <a:pt x="9960909" y="2972579"/>
                  <a:pt x="9957763" y="2995560"/>
                  <a:pt x="9964414" y="3019572"/>
                </a:cubicBezTo>
                <a:cubicBezTo>
                  <a:pt x="9968854" y="3035925"/>
                  <a:pt x="9988451" y="3044053"/>
                  <a:pt x="9993507" y="3060194"/>
                </a:cubicBezTo>
                <a:cubicBezTo>
                  <a:pt x="9999738" y="3073721"/>
                  <a:pt x="9999787" y="3088760"/>
                  <a:pt x="10008053" y="3100816"/>
                </a:cubicBezTo>
                <a:cubicBezTo>
                  <a:pt x="10019867" y="3116071"/>
                  <a:pt x="10027950" y="3124825"/>
                  <a:pt x="10037146" y="3141438"/>
                </a:cubicBezTo>
                <a:cubicBezTo>
                  <a:pt x="10066151" y="3184283"/>
                  <a:pt x="10096129" y="3240589"/>
                  <a:pt x="10124426" y="3276845"/>
                </a:cubicBezTo>
                <a:cubicBezTo>
                  <a:pt x="10148920" y="3302696"/>
                  <a:pt x="10171629" y="3328057"/>
                  <a:pt x="10182612" y="3358089"/>
                </a:cubicBezTo>
                <a:cubicBezTo>
                  <a:pt x="10229150" y="3441836"/>
                  <a:pt x="10187996" y="3368554"/>
                  <a:pt x="10240799" y="3452874"/>
                </a:cubicBezTo>
                <a:cubicBezTo>
                  <a:pt x="10253928" y="3470095"/>
                  <a:pt x="10258698" y="3491685"/>
                  <a:pt x="10269892" y="3507037"/>
                </a:cubicBezTo>
                <a:cubicBezTo>
                  <a:pt x="10296241" y="3545789"/>
                  <a:pt x="10338998" y="3563101"/>
                  <a:pt x="10371718" y="3601821"/>
                </a:cubicBezTo>
                <a:cubicBezTo>
                  <a:pt x="10378871" y="3616998"/>
                  <a:pt x="10388659" y="3632589"/>
                  <a:pt x="10400811" y="3642443"/>
                </a:cubicBezTo>
                <a:cubicBezTo>
                  <a:pt x="10433102" y="3669519"/>
                  <a:pt x="10461532" y="3681517"/>
                  <a:pt x="10502637" y="3696606"/>
                </a:cubicBezTo>
                <a:cubicBezTo>
                  <a:pt x="10535338" y="3711929"/>
                  <a:pt x="10545891" y="3738908"/>
                  <a:pt x="10575370" y="3750769"/>
                </a:cubicBezTo>
                <a:cubicBezTo>
                  <a:pt x="10592074" y="3758480"/>
                  <a:pt x="10611517" y="3758708"/>
                  <a:pt x="10633557" y="3764310"/>
                </a:cubicBezTo>
                <a:cubicBezTo>
                  <a:pt x="10789891" y="3840813"/>
                  <a:pt x="10653901" y="3751908"/>
                  <a:pt x="10779023" y="3804932"/>
                </a:cubicBezTo>
                <a:cubicBezTo>
                  <a:pt x="10785199" y="3827303"/>
                  <a:pt x="10810272" y="3933435"/>
                  <a:pt x="10822662" y="3940338"/>
                </a:cubicBezTo>
                <a:cubicBezTo>
                  <a:pt x="10888748" y="3992072"/>
                  <a:pt x="10859638" y="3961941"/>
                  <a:pt x="10924488" y="4021583"/>
                </a:cubicBezTo>
                <a:cubicBezTo>
                  <a:pt x="10959492" y="4135162"/>
                  <a:pt x="10930927" y="4030336"/>
                  <a:pt x="11011768" y="4143449"/>
                </a:cubicBezTo>
                <a:cubicBezTo>
                  <a:pt x="11073660" y="4205844"/>
                  <a:pt x="11018126" y="4182903"/>
                  <a:pt x="11084501" y="4197611"/>
                </a:cubicBezTo>
                <a:cubicBezTo>
                  <a:pt x="11174162" y="4258052"/>
                  <a:pt x="11127475" y="4234099"/>
                  <a:pt x="11229967" y="4292396"/>
                </a:cubicBezTo>
                <a:cubicBezTo>
                  <a:pt x="11244357" y="4298672"/>
                  <a:pt x="11256981" y="4310805"/>
                  <a:pt x="11273607" y="4319478"/>
                </a:cubicBezTo>
                <a:cubicBezTo>
                  <a:pt x="11282816" y="4322802"/>
                  <a:pt x="11308019" y="4330486"/>
                  <a:pt x="11317246" y="4333018"/>
                </a:cubicBezTo>
                <a:cubicBezTo>
                  <a:pt x="11346324" y="4410720"/>
                  <a:pt x="11352529" y="4389282"/>
                  <a:pt x="11215420" y="4468425"/>
                </a:cubicBezTo>
                <a:cubicBezTo>
                  <a:pt x="11127720" y="4516802"/>
                  <a:pt x="10939035" y="4590292"/>
                  <a:pt x="10939035" y="4590291"/>
                </a:cubicBezTo>
                <a:cubicBezTo>
                  <a:pt x="10837057" y="4689791"/>
                  <a:pt x="10901941" y="4652500"/>
                  <a:pt x="10662650" y="4752779"/>
                </a:cubicBezTo>
                <a:cubicBezTo>
                  <a:pt x="10637573" y="4770209"/>
                  <a:pt x="10603046" y="4787318"/>
                  <a:pt x="10575370" y="4793401"/>
                </a:cubicBezTo>
                <a:cubicBezTo>
                  <a:pt x="10541656" y="4806325"/>
                  <a:pt x="10470228" y="4815941"/>
                  <a:pt x="10429904" y="4847564"/>
                </a:cubicBezTo>
                <a:cubicBezTo>
                  <a:pt x="10380210" y="4874814"/>
                  <a:pt x="10346587" y="4942332"/>
                  <a:pt x="10284439" y="4969430"/>
                </a:cubicBezTo>
                <a:cubicBezTo>
                  <a:pt x="10260950" y="4988372"/>
                  <a:pt x="10235793" y="4994487"/>
                  <a:pt x="10211706" y="5010052"/>
                </a:cubicBezTo>
                <a:cubicBezTo>
                  <a:pt x="10163374" y="5034038"/>
                  <a:pt x="10116519" y="5069010"/>
                  <a:pt x="10066240" y="5118378"/>
                </a:cubicBezTo>
                <a:cubicBezTo>
                  <a:pt x="10036866" y="5137817"/>
                  <a:pt x="10004809" y="5175344"/>
                  <a:pt x="9978960" y="5199622"/>
                </a:cubicBezTo>
                <a:cubicBezTo>
                  <a:pt x="9939556" y="5230509"/>
                  <a:pt x="9907036" y="5260065"/>
                  <a:pt x="9862587" y="5294407"/>
                </a:cubicBezTo>
                <a:cubicBezTo>
                  <a:pt x="9824037" y="5322418"/>
                  <a:pt x="9791984" y="5363089"/>
                  <a:pt x="9760761" y="5389192"/>
                </a:cubicBezTo>
                <a:cubicBezTo>
                  <a:pt x="9739158" y="5407022"/>
                  <a:pt x="9707184" y="5416628"/>
                  <a:pt x="9688028" y="5429814"/>
                </a:cubicBezTo>
                <a:cubicBezTo>
                  <a:pt x="9668317" y="5446087"/>
                  <a:pt x="9644680" y="5474299"/>
                  <a:pt x="9615295" y="5497517"/>
                </a:cubicBezTo>
                <a:cubicBezTo>
                  <a:pt x="9518353" y="5580590"/>
                  <a:pt x="9522890" y="5576143"/>
                  <a:pt x="9440736" y="5632924"/>
                </a:cubicBezTo>
                <a:cubicBezTo>
                  <a:pt x="9391367" y="5736739"/>
                  <a:pt x="9421291" y="5682643"/>
                  <a:pt x="9309817" y="5795412"/>
                </a:cubicBezTo>
                <a:cubicBezTo>
                  <a:pt x="9248043" y="5855990"/>
                  <a:pt x="9277713" y="5843452"/>
                  <a:pt x="9207991" y="5863115"/>
                </a:cubicBezTo>
                <a:cubicBezTo>
                  <a:pt x="9048857" y="6015215"/>
                  <a:pt x="9169307" y="5938498"/>
                  <a:pt x="8873419" y="5984982"/>
                </a:cubicBezTo>
                <a:cubicBezTo>
                  <a:pt x="8700418" y="5944167"/>
                  <a:pt x="8569528" y="5946580"/>
                  <a:pt x="8393382" y="5944360"/>
                </a:cubicBezTo>
                <a:cubicBezTo>
                  <a:pt x="8171559" y="5915775"/>
                  <a:pt x="8338194" y="5900246"/>
                  <a:pt x="8160636" y="5890197"/>
                </a:cubicBezTo>
                <a:cubicBezTo>
                  <a:pt x="8095182" y="5864857"/>
                  <a:pt x="8011409" y="5874599"/>
                  <a:pt x="7942438" y="5863115"/>
                </a:cubicBezTo>
                <a:cubicBezTo>
                  <a:pt x="7887757" y="5860799"/>
                  <a:pt x="7737582" y="5775518"/>
                  <a:pt x="7651506" y="5781871"/>
                </a:cubicBezTo>
                <a:cubicBezTo>
                  <a:pt x="7493650" y="5754555"/>
                  <a:pt x="7329727" y="5792953"/>
                  <a:pt x="7200561" y="5808953"/>
                </a:cubicBezTo>
                <a:cubicBezTo>
                  <a:pt x="6915396" y="5987157"/>
                  <a:pt x="7229083" y="5780449"/>
                  <a:pt x="7026002" y="5903738"/>
                </a:cubicBezTo>
                <a:cubicBezTo>
                  <a:pt x="7005017" y="5918929"/>
                  <a:pt x="6986941" y="5923703"/>
                  <a:pt x="6967816" y="5930819"/>
                </a:cubicBezTo>
                <a:cubicBezTo>
                  <a:pt x="6935178" y="5946579"/>
                  <a:pt x="6908290" y="5966743"/>
                  <a:pt x="6880536" y="5984982"/>
                </a:cubicBezTo>
                <a:cubicBezTo>
                  <a:pt x="6857815" y="5996407"/>
                  <a:pt x="6842031" y="5996826"/>
                  <a:pt x="6822350" y="6012063"/>
                </a:cubicBezTo>
                <a:cubicBezTo>
                  <a:pt x="6728932" y="6070753"/>
                  <a:pt x="6853933" y="6054537"/>
                  <a:pt x="6720524" y="6066226"/>
                </a:cubicBezTo>
                <a:cubicBezTo>
                  <a:pt x="6684196" y="6099867"/>
                  <a:pt x="6655950" y="6134834"/>
                  <a:pt x="6618698" y="6161011"/>
                </a:cubicBezTo>
                <a:cubicBezTo>
                  <a:pt x="6592701" y="6176920"/>
                  <a:pt x="6560571" y="6182568"/>
                  <a:pt x="6531418" y="6188092"/>
                </a:cubicBezTo>
                <a:cubicBezTo>
                  <a:pt x="6477316" y="6205856"/>
                  <a:pt x="6463511" y="6214409"/>
                  <a:pt x="6415046" y="6228714"/>
                </a:cubicBezTo>
                <a:cubicBezTo>
                  <a:pt x="6396897" y="6234231"/>
                  <a:pt x="6378316" y="6233939"/>
                  <a:pt x="6356859" y="6242255"/>
                </a:cubicBezTo>
                <a:cubicBezTo>
                  <a:pt x="6299652" y="6257433"/>
                  <a:pt x="6229627" y="6280561"/>
                  <a:pt x="6167754" y="6296417"/>
                </a:cubicBezTo>
                <a:cubicBezTo>
                  <a:pt x="6122232" y="6309936"/>
                  <a:pt x="6069401" y="6306274"/>
                  <a:pt x="6022288" y="6309958"/>
                </a:cubicBezTo>
                <a:cubicBezTo>
                  <a:pt x="5951784" y="6333235"/>
                  <a:pt x="5885068" y="6355874"/>
                  <a:pt x="5818635" y="6364121"/>
                </a:cubicBezTo>
                <a:cubicBezTo>
                  <a:pt x="5759481" y="6367817"/>
                  <a:pt x="5694478" y="6383852"/>
                  <a:pt x="5629530" y="6377661"/>
                </a:cubicBezTo>
                <a:cubicBezTo>
                  <a:pt x="5554999" y="6387240"/>
                  <a:pt x="5503372" y="6404837"/>
                  <a:pt x="5440424" y="6404743"/>
                </a:cubicBezTo>
                <a:cubicBezTo>
                  <a:pt x="5147139" y="6358600"/>
                  <a:pt x="4826798" y="6367225"/>
                  <a:pt x="4567629" y="6418283"/>
                </a:cubicBezTo>
                <a:cubicBezTo>
                  <a:pt x="4517031" y="6436385"/>
                  <a:pt x="4464205" y="6426438"/>
                  <a:pt x="4422163" y="6458906"/>
                </a:cubicBezTo>
                <a:cubicBezTo>
                  <a:pt x="4388966" y="6485485"/>
                  <a:pt x="4342759" y="6520256"/>
                  <a:pt x="4320337" y="6553690"/>
                </a:cubicBezTo>
                <a:cubicBezTo>
                  <a:pt x="4311932" y="6568463"/>
                  <a:pt x="4305736" y="6581964"/>
                  <a:pt x="4291244" y="6594312"/>
                </a:cubicBezTo>
                <a:cubicBezTo>
                  <a:pt x="4284827" y="6598944"/>
                  <a:pt x="4195116" y="6670107"/>
                  <a:pt x="4174871" y="6675556"/>
                </a:cubicBezTo>
                <a:cubicBezTo>
                  <a:pt x="4155883" y="6681010"/>
                  <a:pt x="4140110" y="6684725"/>
                  <a:pt x="4116684" y="6689097"/>
                </a:cubicBezTo>
                <a:cubicBezTo>
                  <a:pt x="3840329" y="6666104"/>
                  <a:pt x="3502140" y="6713550"/>
                  <a:pt x="3200249" y="6662016"/>
                </a:cubicBezTo>
                <a:cubicBezTo>
                  <a:pt x="3164028" y="6658255"/>
                  <a:pt x="3133066" y="6651612"/>
                  <a:pt x="3098423" y="6648475"/>
                </a:cubicBezTo>
                <a:cubicBezTo>
                  <a:pt x="3073670" y="6637707"/>
                  <a:pt x="3054848" y="6630663"/>
                  <a:pt x="3025690" y="6621394"/>
                </a:cubicBezTo>
                <a:cubicBezTo>
                  <a:pt x="2907363" y="6584158"/>
                  <a:pt x="2847162" y="6618124"/>
                  <a:pt x="2720212" y="6621394"/>
                </a:cubicBezTo>
                <a:cubicBezTo>
                  <a:pt x="2705238" y="6629797"/>
                  <a:pt x="2680228" y="6637788"/>
                  <a:pt x="2662025" y="6648475"/>
                </a:cubicBezTo>
                <a:cubicBezTo>
                  <a:pt x="2634252" y="6670384"/>
                  <a:pt x="2610203" y="6706050"/>
                  <a:pt x="2589292" y="6729719"/>
                </a:cubicBezTo>
                <a:cubicBezTo>
                  <a:pt x="2575850" y="6753682"/>
                  <a:pt x="2563762" y="6780534"/>
                  <a:pt x="2545653" y="6797423"/>
                </a:cubicBezTo>
                <a:cubicBezTo>
                  <a:pt x="2533724" y="6809398"/>
                  <a:pt x="2515444" y="6811372"/>
                  <a:pt x="2502013" y="6824504"/>
                </a:cubicBezTo>
                <a:cubicBezTo>
                  <a:pt x="2484588" y="6842565"/>
                  <a:pt x="2471326" y="6862132"/>
                  <a:pt x="2458373" y="6878667"/>
                </a:cubicBezTo>
                <a:cubicBezTo>
                  <a:pt x="2218752" y="7078703"/>
                  <a:pt x="2412572" y="6913491"/>
                  <a:pt x="2283814" y="6986992"/>
                </a:cubicBezTo>
                <a:cubicBezTo>
                  <a:pt x="2270955" y="6994000"/>
                  <a:pt x="2259000" y="7011892"/>
                  <a:pt x="2240174" y="7014074"/>
                </a:cubicBezTo>
                <a:cubicBezTo>
                  <a:pt x="2213589" y="7022129"/>
                  <a:pt x="2182387" y="7022106"/>
                  <a:pt x="2152895" y="7027614"/>
                </a:cubicBezTo>
                <a:cubicBezTo>
                  <a:pt x="2132320" y="7031597"/>
                  <a:pt x="2105549" y="7033448"/>
                  <a:pt x="2080162" y="7041155"/>
                </a:cubicBezTo>
                <a:cubicBezTo>
                  <a:pt x="1900515" y="7039716"/>
                  <a:pt x="1815815" y="7025662"/>
                  <a:pt x="1666748" y="7027885"/>
                </a:cubicBezTo>
                <a:cubicBezTo>
                  <a:pt x="1517681" y="7030108"/>
                  <a:pt x="1341265" y="7008168"/>
                  <a:pt x="1236460" y="7014074"/>
                </a:cubicBezTo>
                <a:cubicBezTo>
                  <a:pt x="1209814" y="7009605"/>
                  <a:pt x="1192024" y="7001968"/>
                  <a:pt x="1163727" y="7000533"/>
                </a:cubicBezTo>
                <a:cubicBezTo>
                  <a:pt x="1064657" y="6995687"/>
                  <a:pt x="982352" y="6989100"/>
                  <a:pt x="901888" y="7014074"/>
                </a:cubicBezTo>
                <a:cubicBezTo>
                  <a:pt x="866941" y="7043681"/>
                  <a:pt x="857517" y="7062845"/>
                  <a:pt x="814609" y="7081777"/>
                </a:cubicBezTo>
                <a:cubicBezTo>
                  <a:pt x="802963" y="7087161"/>
                  <a:pt x="782182" y="7090075"/>
                  <a:pt x="770969" y="7095318"/>
                </a:cubicBezTo>
                <a:cubicBezTo>
                  <a:pt x="751743" y="7112636"/>
                  <a:pt x="735388" y="7137926"/>
                  <a:pt x="712782" y="7149480"/>
                </a:cubicBezTo>
                <a:cubicBezTo>
                  <a:pt x="699014" y="7161669"/>
                  <a:pt x="674312" y="7159763"/>
                  <a:pt x="654596" y="7163021"/>
                </a:cubicBezTo>
                <a:cubicBezTo>
                  <a:pt x="634810" y="7171477"/>
                  <a:pt x="614407" y="7176348"/>
                  <a:pt x="596410" y="7190102"/>
                </a:cubicBezTo>
                <a:cubicBezTo>
                  <a:pt x="580552" y="7195150"/>
                  <a:pt x="565535" y="7210142"/>
                  <a:pt x="552770" y="7217184"/>
                </a:cubicBezTo>
                <a:cubicBezTo>
                  <a:pt x="539137" y="7223042"/>
                  <a:pt x="524743" y="7222950"/>
                  <a:pt x="509130" y="7230725"/>
                </a:cubicBezTo>
                <a:cubicBezTo>
                  <a:pt x="493084" y="7238407"/>
                  <a:pt x="482521" y="7253440"/>
                  <a:pt x="465490" y="7257806"/>
                </a:cubicBezTo>
                <a:cubicBezTo>
                  <a:pt x="442470" y="7269078"/>
                  <a:pt x="425666" y="7274568"/>
                  <a:pt x="407304" y="7284887"/>
                </a:cubicBezTo>
                <a:cubicBezTo>
                  <a:pt x="384138" y="7301156"/>
                  <a:pt x="359975" y="7310771"/>
                  <a:pt x="334571" y="7325509"/>
                </a:cubicBezTo>
                <a:cubicBezTo>
                  <a:pt x="302921" y="7363933"/>
                  <a:pt x="256310" y="7417463"/>
                  <a:pt x="218198" y="7447375"/>
                </a:cubicBezTo>
                <a:cubicBezTo>
                  <a:pt x="205137" y="7453672"/>
                  <a:pt x="190140" y="7454281"/>
                  <a:pt x="174559" y="7460916"/>
                </a:cubicBezTo>
                <a:cubicBezTo>
                  <a:pt x="154627" y="7468869"/>
                  <a:pt x="116372" y="7487997"/>
                  <a:pt x="116372" y="7487997"/>
                </a:cubicBezTo>
              </a:path>
              <a:path w="11333893" h="7487998" stroke="0" extrusionOk="0">
                <a:moveTo>
                  <a:pt x="0" y="243732"/>
                </a:moveTo>
                <a:cubicBezTo>
                  <a:pt x="189553" y="216465"/>
                  <a:pt x="-103184" y="281498"/>
                  <a:pt x="145465" y="162488"/>
                </a:cubicBezTo>
                <a:cubicBezTo>
                  <a:pt x="161308" y="157511"/>
                  <a:pt x="186219" y="156914"/>
                  <a:pt x="203652" y="148947"/>
                </a:cubicBezTo>
                <a:cubicBezTo>
                  <a:pt x="243939" y="131785"/>
                  <a:pt x="290215" y="109571"/>
                  <a:pt x="320024" y="94784"/>
                </a:cubicBezTo>
                <a:cubicBezTo>
                  <a:pt x="354801" y="87899"/>
                  <a:pt x="391104" y="75521"/>
                  <a:pt x="421851" y="67703"/>
                </a:cubicBezTo>
                <a:cubicBezTo>
                  <a:pt x="454312" y="52671"/>
                  <a:pt x="482668" y="35936"/>
                  <a:pt x="509130" y="27081"/>
                </a:cubicBezTo>
                <a:cubicBezTo>
                  <a:pt x="596211" y="11521"/>
                  <a:pt x="643777" y="1321"/>
                  <a:pt x="727329" y="0"/>
                </a:cubicBezTo>
                <a:cubicBezTo>
                  <a:pt x="965619" y="16759"/>
                  <a:pt x="1287474" y="34359"/>
                  <a:pt x="1483752" y="27081"/>
                </a:cubicBezTo>
                <a:cubicBezTo>
                  <a:pt x="1518282" y="30605"/>
                  <a:pt x="1549681" y="48676"/>
                  <a:pt x="1585578" y="54162"/>
                </a:cubicBezTo>
                <a:cubicBezTo>
                  <a:pt x="1611266" y="61447"/>
                  <a:pt x="1640967" y="64639"/>
                  <a:pt x="1672857" y="67703"/>
                </a:cubicBezTo>
                <a:cubicBezTo>
                  <a:pt x="1927545" y="204464"/>
                  <a:pt x="1470704" y="19321"/>
                  <a:pt x="1847416" y="121866"/>
                </a:cubicBezTo>
                <a:cubicBezTo>
                  <a:pt x="1889590" y="145564"/>
                  <a:pt x="1912808" y="167974"/>
                  <a:pt x="1949243" y="189569"/>
                </a:cubicBezTo>
                <a:cubicBezTo>
                  <a:pt x="2041026" y="237455"/>
                  <a:pt x="2079122" y="226495"/>
                  <a:pt x="2167441" y="257272"/>
                </a:cubicBezTo>
                <a:cubicBezTo>
                  <a:pt x="2217427" y="271665"/>
                  <a:pt x="2249788" y="289062"/>
                  <a:pt x="2298361" y="311435"/>
                </a:cubicBezTo>
                <a:cubicBezTo>
                  <a:pt x="2334626" y="324489"/>
                  <a:pt x="2368068" y="330101"/>
                  <a:pt x="2400187" y="338517"/>
                </a:cubicBezTo>
                <a:cubicBezTo>
                  <a:pt x="2444589" y="358189"/>
                  <a:pt x="2490906" y="375120"/>
                  <a:pt x="2545653" y="392679"/>
                </a:cubicBezTo>
                <a:cubicBezTo>
                  <a:pt x="2649003" y="426545"/>
                  <a:pt x="2739800" y="459958"/>
                  <a:pt x="2822038" y="473923"/>
                </a:cubicBezTo>
                <a:cubicBezTo>
                  <a:pt x="3049028" y="543227"/>
                  <a:pt x="2883905" y="519058"/>
                  <a:pt x="3098423" y="541627"/>
                </a:cubicBezTo>
                <a:cubicBezTo>
                  <a:pt x="3237715" y="589522"/>
                  <a:pt x="3273507" y="589682"/>
                  <a:pt x="3403902" y="663493"/>
                </a:cubicBezTo>
                <a:cubicBezTo>
                  <a:pt x="3422041" y="675994"/>
                  <a:pt x="3444712" y="696232"/>
                  <a:pt x="3462088" y="704115"/>
                </a:cubicBezTo>
                <a:cubicBezTo>
                  <a:pt x="3720303" y="812252"/>
                  <a:pt x="3682469" y="793673"/>
                  <a:pt x="3898486" y="839522"/>
                </a:cubicBezTo>
                <a:cubicBezTo>
                  <a:pt x="3920809" y="855329"/>
                  <a:pt x="3927320" y="888532"/>
                  <a:pt x="3956672" y="907225"/>
                </a:cubicBezTo>
                <a:cubicBezTo>
                  <a:pt x="3991319" y="938118"/>
                  <a:pt x="4036395" y="940780"/>
                  <a:pt x="4073045" y="961388"/>
                </a:cubicBezTo>
                <a:cubicBezTo>
                  <a:pt x="4108557" y="981461"/>
                  <a:pt x="4133225" y="998422"/>
                  <a:pt x="4160324" y="1015551"/>
                </a:cubicBezTo>
                <a:cubicBezTo>
                  <a:pt x="4198767" y="1044588"/>
                  <a:pt x="4232984" y="1067437"/>
                  <a:pt x="4276697" y="1096795"/>
                </a:cubicBezTo>
                <a:cubicBezTo>
                  <a:pt x="4319027" y="1115329"/>
                  <a:pt x="4370964" y="1120543"/>
                  <a:pt x="4407616" y="1137417"/>
                </a:cubicBezTo>
                <a:cubicBezTo>
                  <a:pt x="4434199" y="1152762"/>
                  <a:pt x="4477752" y="1163082"/>
                  <a:pt x="4509442" y="1178039"/>
                </a:cubicBezTo>
                <a:cubicBezTo>
                  <a:pt x="4542266" y="1192606"/>
                  <a:pt x="4565290" y="1220319"/>
                  <a:pt x="4596722" y="1232202"/>
                </a:cubicBezTo>
                <a:cubicBezTo>
                  <a:pt x="4682781" y="1267982"/>
                  <a:pt x="4744706" y="1279639"/>
                  <a:pt x="4829467" y="1326986"/>
                </a:cubicBezTo>
                <a:cubicBezTo>
                  <a:pt x="4852867" y="1340886"/>
                  <a:pt x="4881894" y="1346764"/>
                  <a:pt x="4902200" y="1354068"/>
                </a:cubicBezTo>
                <a:cubicBezTo>
                  <a:pt x="4932460" y="1367628"/>
                  <a:pt x="4961132" y="1370520"/>
                  <a:pt x="4989480" y="1381149"/>
                </a:cubicBezTo>
                <a:cubicBezTo>
                  <a:pt x="5180043" y="1463213"/>
                  <a:pt x="5075162" y="1412318"/>
                  <a:pt x="5236772" y="1448853"/>
                </a:cubicBezTo>
                <a:cubicBezTo>
                  <a:pt x="5443795" y="1522104"/>
                  <a:pt x="5213426" y="1427690"/>
                  <a:pt x="5425878" y="1503015"/>
                </a:cubicBezTo>
                <a:cubicBezTo>
                  <a:pt x="5549453" y="1540965"/>
                  <a:pt x="5614463" y="1570447"/>
                  <a:pt x="5731356" y="1584259"/>
                </a:cubicBezTo>
                <a:cubicBezTo>
                  <a:pt x="5933901" y="1593489"/>
                  <a:pt x="5847273" y="1584074"/>
                  <a:pt x="6051381" y="1611341"/>
                </a:cubicBezTo>
                <a:cubicBezTo>
                  <a:pt x="6137206" y="1618735"/>
                  <a:pt x="6231495" y="1621248"/>
                  <a:pt x="6327766" y="1597800"/>
                </a:cubicBezTo>
                <a:cubicBezTo>
                  <a:pt x="6350861" y="1597150"/>
                  <a:pt x="6378560" y="1578177"/>
                  <a:pt x="6400499" y="1570719"/>
                </a:cubicBezTo>
                <a:cubicBezTo>
                  <a:pt x="6449866" y="1545848"/>
                  <a:pt x="6512297" y="1553279"/>
                  <a:pt x="6560512" y="1543637"/>
                </a:cubicBezTo>
                <a:cubicBezTo>
                  <a:pt x="6628371" y="1464615"/>
                  <a:pt x="6549358" y="1541126"/>
                  <a:pt x="6691431" y="1489475"/>
                </a:cubicBezTo>
                <a:cubicBezTo>
                  <a:pt x="6707926" y="1482007"/>
                  <a:pt x="6716989" y="1465987"/>
                  <a:pt x="6735071" y="1462393"/>
                </a:cubicBezTo>
                <a:cubicBezTo>
                  <a:pt x="6783587" y="1445600"/>
                  <a:pt x="6819005" y="1458716"/>
                  <a:pt x="6865990" y="1448853"/>
                </a:cubicBezTo>
                <a:cubicBezTo>
                  <a:pt x="6889586" y="1443300"/>
                  <a:pt x="6933630" y="1445909"/>
                  <a:pt x="6982363" y="1435312"/>
                </a:cubicBezTo>
                <a:cubicBezTo>
                  <a:pt x="7109556" y="1452938"/>
                  <a:pt x="7281624" y="1456950"/>
                  <a:pt x="7418760" y="1462393"/>
                </a:cubicBezTo>
                <a:cubicBezTo>
                  <a:pt x="7442444" y="1463799"/>
                  <a:pt x="7469496" y="1474490"/>
                  <a:pt x="7491493" y="1475934"/>
                </a:cubicBezTo>
                <a:cubicBezTo>
                  <a:pt x="7560008" y="1485945"/>
                  <a:pt x="7618631" y="1523062"/>
                  <a:pt x="7666052" y="1543637"/>
                </a:cubicBezTo>
                <a:cubicBezTo>
                  <a:pt x="7686236" y="1556578"/>
                  <a:pt x="7699254" y="1576005"/>
                  <a:pt x="7724239" y="1584259"/>
                </a:cubicBezTo>
                <a:cubicBezTo>
                  <a:pt x="7738904" y="1591599"/>
                  <a:pt x="7766709" y="1590375"/>
                  <a:pt x="7782425" y="1597800"/>
                </a:cubicBezTo>
                <a:cubicBezTo>
                  <a:pt x="7802951" y="1606079"/>
                  <a:pt x="7831463" y="1614361"/>
                  <a:pt x="7855158" y="1624882"/>
                </a:cubicBezTo>
                <a:cubicBezTo>
                  <a:pt x="7870193" y="1640117"/>
                  <a:pt x="7882097" y="1656625"/>
                  <a:pt x="7898798" y="1665504"/>
                </a:cubicBezTo>
                <a:cubicBezTo>
                  <a:pt x="7952736" y="1704834"/>
                  <a:pt x="7961629" y="1704368"/>
                  <a:pt x="8015170" y="1719666"/>
                </a:cubicBezTo>
                <a:cubicBezTo>
                  <a:pt x="8111313" y="1814100"/>
                  <a:pt x="7980123" y="1705752"/>
                  <a:pt x="8160636" y="1800910"/>
                </a:cubicBezTo>
                <a:cubicBezTo>
                  <a:pt x="8182725" y="1811196"/>
                  <a:pt x="8200944" y="1829005"/>
                  <a:pt x="8218823" y="1841532"/>
                </a:cubicBezTo>
                <a:cubicBezTo>
                  <a:pt x="8240392" y="1854230"/>
                  <a:pt x="8270120" y="1870844"/>
                  <a:pt x="8291556" y="1882155"/>
                </a:cubicBezTo>
                <a:cubicBezTo>
                  <a:pt x="8382813" y="1947318"/>
                  <a:pt x="8417150" y="1975513"/>
                  <a:pt x="8495208" y="2017561"/>
                </a:cubicBezTo>
                <a:cubicBezTo>
                  <a:pt x="8674520" y="2037853"/>
                  <a:pt x="8383197" y="1952134"/>
                  <a:pt x="8597034" y="2058183"/>
                </a:cubicBezTo>
                <a:cubicBezTo>
                  <a:pt x="8684310" y="2085912"/>
                  <a:pt x="8606291" y="2050249"/>
                  <a:pt x="8684314" y="2125887"/>
                </a:cubicBezTo>
                <a:cubicBezTo>
                  <a:pt x="8747555" y="2168475"/>
                  <a:pt x="8753371" y="2161202"/>
                  <a:pt x="8815233" y="2193590"/>
                </a:cubicBezTo>
                <a:cubicBezTo>
                  <a:pt x="8981807" y="2267438"/>
                  <a:pt x="8893780" y="2240393"/>
                  <a:pt x="8975245" y="2274834"/>
                </a:cubicBezTo>
                <a:cubicBezTo>
                  <a:pt x="9082598" y="2379160"/>
                  <a:pt x="8946582" y="2278663"/>
                  <a:pt x="9091618" y="2328997"/>
                </a:cubicBezTo>
                <a:cubicBezTo>
                  <a:pt x="9109604" y="2336954"/>
                  <a:pt x="9121480" y="2360426"/>
                  <a:pt x="9135258" y="2369619"/>
                </a:cubicBezTo>
                <a:cubicBezTo>
                  <a:pt x="9146952" y="2377749"/>
                  <a:pt x="9228612" y="2395667"/>
                  <a:pt x="9237084" y="2396700"/>
                </a:cubicBezTo>
                <a:cubicBezTo>
                  <a:pt x="9375448" y="2437899"/>
                  <a:pt x="9136268" y="2370993"/>
                  <a:pt x="9353457" y="2423782"/>
                </a:cubicBezTo>
                <a:cubicBezTo>
                  <a:pt x="9372015" y="2427849"/>
                  <a:pt x="9392216" y="2437221"/>
                  <a:pt x="9411643" y="2437323"/>
                </a:cubicBezTo>
                <a:cubicBezTo>
                  <a:pt x="9452036" y="2441690"/>
                  <a:pt x="9483707" y="2445403"/>
                  <a:pt x="9528016" y="2450863"/>
                </a:cubicBezTo>
                <a:cubicBezTo>
                  <a:pt x="9546363" y="2460019"/>
                  <a:pt x="9557068" y="2470469"/>
                  <a:pt x="9571656" y="2477945"/>
                </a:cubicBezTo>
                <a:cubicBezTo>
                  <a:pt x="9587285" y="2487037"/>
                  <a:pt x="9603767" y="2480090"/>
                  <a:pt x="9615295" y="2491485"/>
                </a:cubicBezTo>
                <a:cubicBezTo>
                  <a:pt x="9632397" y="2506375"/>
                  <a:pt x="9637336" y="2529848"/>
                  <a:pt x="9644389" y="2545648"/>
                </a:cubicBezTo>
                <a:cubicBezTo>
                  <a:pt x="9645648" y="2563631"/>
                  <a:pt x="9648417" y="2595477"/>
                  <a:pt x="9658935" y="2613351"/>
                </a:cubicBezTo>
                <a:cubicBezTo>
                  <a:pt x="9750691" y="2776162"/>
                  <a:pt x="9705098" y="2680307"/>
                  <a:pt x="9833494" y="2816462"/>
                </a:cubicBezTo>
                <a:cubicBezTo>
                  <a:pt x="9853426" y="2834517"/>
                  <a:pt x="9867157" y="2853360"/>
                  <a:pt x="9891681" y="2884165"/>
                </a:cubicBezTo>
                <a:cubicBezTo>
                  <a:pt x="9949669" y="3038946"/>
                  <a:pt x="9814289" y="2787245"/>
                  <a:pt x="9949867" y="2951869"/>
                </a:cubicBezTo>
                <a:cubicBezTo>
                  <a:pt x="9960677" y="2973199"/>
                  <a:pt x="9956315" y="2996467"/>
                  <a:pt x="9964414" y="3019572"/>
                </a:cubicBezTo>
                <a:cubicBezTo>
                  <a:pt x="9971117" y="3034963"/>
                  <a:pt x="9983202" y="3044405"/>
                  <a:pt x="9993507" y="3060194"/>
                </a:cubicBezTo>
                <a:cubicBezTo>
                  <a:pt x="10002705" y="3070820"/>
                  <a:pt x="10002498" y="3087673"/>
                  <a:pt x="10008053" y="3100816"/>
                </a:cubicBezTo>
                <a:cubicBezTo>
                  <a:pt x="10014954" y="3114434"/>
                  <a:pt x="10024260" y="3125947"/>
                  <a:pt x="10037146" y="3141438"/>
                </a:cubicBezTo>
                <a:cubicBezTo>
                  <a:pt x="10065118" y="3185737"/>
                  <a:pt x="10083856" y="3238792"/>
                  <a:pt x="10124426" y="3276845"/>
                </a:cubicBezTo>
                <a:cubicBezTo>
                  <a:pt x="10142325" y="3297443"/>
                  <a:pt x="10169362" y="3333169"/>
                  <a:pt x="10182612" y="3358089"/>
                </a:cubicBezTo>
                <a:cubicBezTo>
                  <a:pt x="10201927" y="3452469"/>
                  <a:pt x="10176687" y="3356659"/>
                  <a:pt x="10240799" y="3452874"/>
                </a:cubicBezTo>
                <a:cubicBezTo>
                  <a:pt x="10250507" y="3468933"/>
                  <a:pt x="10253827" y="3495135"/>
                  <a:pt x="10269892" y="3507037"/>
                </a:cubicBezTo>
                <a:cubicBezTo>
                  <a:pt x="10298379" y="3549126"/>
                  <a:pt x="10344093" y="3568123"/>
                  <a:pt x="10371718" y="3601821"/>
                </a:cubicBezTo>
                <a:cubicBezTo>
                  <a:pt x="10382265" y="3614357"/>
                  <a:pt x="10387757" y="3628711"/>
                  <a:pt x="10400811" y="3642443"/>
                </a:cubicBezTo>
                <a:cubicBezTo>
                  <a:pt x="10428661" y="3670441"/>
                  <a:pt x="10466033" y="3670003"/>
                  <a:pt x="10502637" y="3696606"/>
                </a:cubicBezTo>
                <a:cubicBezTo>
                  <a:pt x="10525863" y="3711669"/>
                  <a:pt x="10548942" y="3742334"/>
                  <a:pt x="10575370" y="3750769"/>
                </a:cubicBezTo>
                <a:cubicBezTo>
                  <a:pt x="10592130" y="3757965"/>
                  <a:pt x="10616375" y="3763180"/>
                  <a:pt x="10633557" y="3764310"/>
                </a:cubicBezTo>
                <a:cubicBezTo>
                  <a:pt x="10836803" y="3829113"/>
                  <a:pt x="10676307" y="3781093"/>
                  <a:pt x="10779023" y="3804932"/>
                </a:cubicBezTo>
                <a:cubicBezTo>
                  <a:pt x="10786360" y="3827913"/>
                  <a:pt x="10813300" y="3935052"/>
                  <a:pt x="10822662" y="3940338"/>
                </a:cubicBezTo>
                <a:cubicBezTo>
                  <a:pt x="10883572" y="3977626"/>
                  <a:pt x="10854334" y="3948159"/>
                  <a:pt x="10924488" y="4021583"/>
                </a:cubicBezTo>
                <a:cubicBezTo>
                  <a:pt x="10962538" y="4151046"/>
                  <a:pt x="10940045" y="4049752"/>
                  <a:pt x="11011768" y="4143449"/>
                </a:cubicBezTo>
                <a:cubicBezTo>
                  <a:pt x="11063000" y="4200516"/>
                  <a:pt x="11019781" y="4171486"/>
                  <a:pt x="11084501" y="4197611"/>
                </a:cubicBezTo>
                <a:cubicBezTo>
                  <a:pt x="11171072" y="4260348"/>
                  <a:pt x="11123826" y="4214346"/>
                  <a:pt x="11229967" y="4292396"/>
                </a:cubicBezTo>
                <a:cubicBezTo>
                  <a:pt x="11245413" y="4301292"/>
                  <a:pt x="11258028" y="4318186"/>
                  <a:pt x="11273607" y="4319478"/>
                </a:cubicBezTo>
                <a:cubicBezTo>
                  <a:pt x="11290379" y="4325882"/>
                  <a:pt x="11308443" y="4330442"/>
                  <a:pt x="11317246" y="4333018"/>
                </a:cubicBezTo>
                <a:cubicBezTo>
                  <a:pt x="11346257" y="4409034"/>
                  <a:pt x="11352604" y="4391796"/>
                  <a:pt x="11215420" y="4468425"/>
                </a:cubicBezTo>
                <a:cubicBezTo>
                  <a:pt x="11127721" y="4516803"/>
                  <a:pt x="10939035" y="4590291"/>
                  <a:pt x="10939035" y="4590291"/>
                </a:cubicBezTo>
                <a:cubicBezTo>
                  <a:pt x="10815529" y="4698277"/>
                  <a:pt x="10892615" y="4615638"/>
                  <a:pt x="10662650" y="4752779"/>
                </a:cubicBezTo>
                <a:cubicBezTo>
                  <a:pt x="10638524" y="4761763"/>
                  <a:pt x="10604338" y="4778462"/>
                  <a:pt x="10575370" y="4793401"/>
                </a:cubicBezTo>
                <a:cubicBezTo>
                  <a:pt x="10537065" y="4809363"/>
                  <a:pt x="10464266" y="4823877"/>
                  <a:pt x="10429904" y="4847564"/>
                </a:cubicBezTo>
                <a:cubicBezTo>
                  <a:pt x="10384248" y="4884659"/>
                  <a:pt x="10349503" y="4928469"/>
                  <a:pt x="10284439" y="4969430"/>
                </a:cubicBezTo>
                <a:cubicBezTo>
                  <a:pt x="10265167" y="4987202"/>
                  <a:pt x="10235323" y="4998647"/>
                  <a:pt x="10211706" y="5010052"/>
                </a:cubicBezTo>
                <a:cubicBezTo>
                  <a:pt x="10168290" y="5056667"/>
                  <a:pt x="10119302" y="5090395"/>
                  <a:pt x="10066240" y="5118378"/>
                </a:cubicBezTo>
                <a:cubicBezTo>
                  <a:pt x="10044126" y="5143705"/>
                  <a:pt x="10008895" y="5169130"/>
                  <a:pt x="9978960" y="5199622"/>
                </a:cubicBezTo>
                <a:cubicBezTo>
                  <a:pt x="9931954" y="5227512"/>
                  <a:pt x="9900528" y="5265467"/>
                  <a:pt x="9862587" y="5294407"/>
                </a:cubicBezTo>
                <a:cubicBezTo>
                  <a:pt x="9828461" y="5325849"/>
                  <a:pt x="9801634" y="5359960"/>
                  <a:pt x="9760761" y="5389192"/>
                </a:cubicBezTo>
                <a:cubicBezTo>
                  <a:pt x="9737496" y="5406754"/>
                  <a:pt x="9711253" y="5414463"/>
                  <a:pt x="9688028" y="5429814"/>
                </a:cubicBezTo>
                <a:cubicBezTo>
                  <a:pt x="9661435" y="5448344"/>
                  <a:pt x="9638266" y="5472984"/>
                  <a:pt x="9615295" y="5497517"/>
                </a:cubicBezTo>
                <a:cubicBezTo>
                  <a:pt x="9517832" y="5580403"/>
                  <a:pt x="9522880" y="5576250"/>
                  <a:pt x="9440736" y="5632924"/>
                </a:cubicBezTo>
                <a:cubicBezTo>
                  <a:pt x="9397217" y="5725827"/>
                  <a:pt x="9412966" y="5690502"/>
                  <a:pt x="9309817" y="5795412"/>
                </a:cubicBezTo>
                <a:cubicBezTo>
                  <a:pt x="9248763" y="5855823"/>
                  <a:pt x="9278397" y="5842150"/>
                  <a:pt x="9207991" y="5863115"/>
                </a:cubicBezTo>
                <a:cubicBezTo>
                  <a:pt x="9065899" y="6006557"/>
                  <a:pt x="9156143" y="5964981"/>
                  <a:pt x="8873419" y="5984982"/>
                </a:cubicBezTo>
                <a:cubicBezTo>
                  <a:pt x="8726867" y="5965956"/>
                  <a:pt x="8551289" y="5972345"/>
                  <a:pt x="8393382" y="5944360"/>
                </a:cubicBezTo>
                <a:cubicBezTo>
                  <a:pt x="8164571" y="5925215"/>
                  <a:pt x="8328145" y="5904239"/>
                  <a:pt x="8160636" y="5890197"/>
                </a:cubicBezTo>
                <a:cubicBezTo>
                  <a:pt x="8098257" y="5891656"/>
                  <a:pt x="8014831" y="5875841"/>
                  <a:pt x="7942438" y="5863115"/>
                </a:cubicBezTo>
                <a:cubicBezTo>
                  <a:pt x="7883117" y="5841193"/>
                  <a:pt x="7716494" y="5785281"/>
                  <a:pt x="7651506" y="5781871"/>
                </a:cubicBezTo>
                <a:cubicBezTo>
                  <a:pt x="7511796" y="5779406"/>
                  <a:pt x="7355225" y="5803111"/>
                  <a:pt x="7200561" y="5808953"/>
                </a:cubicBezTo>
                <a:cubicBezTo>
                  <a:pt x="6918892" y="5970875"/>
                  <a:pt x="7170906" y="5788467"/>
                  <a:pt x="7026002" y="5903738"/>
                </a:cubicBezTo>
                <a:cubicBezTo>
                  <a:pt x="7007547" y="5915536"/>
                  <a:pt x="6983500" y="5917704"/>
                  <a:pt x="6967816" y="5930819"/>
                </a:cubicBezTo>
                <a:cubicBezTo>
                  <a:pt x="6935606" y="5944895"/>
                  <a:pt x="6910287" y="5971174"/>
                  <a:pt x="6880536" y="5984982"/>
                </a:cubicBezTo>
                <a:cubicBezTo>
                  <a:pt x="6865081" y="5998122"/>
                  <a:pt x="6840929" y="5997565"/>
                  <a:pt x="6822350" y="6012063"/>
                </a:cubicBezTo>
                <a:cubicBezTo>
                  <a:pt x="6736660" y="6074235"/>
                  <a:pt x="6841607" y="6017205"/>
                  <a:pt x="6720524" y="6066226"/>
                </a:cubicBezTo>
                <a:cubicBezTo>
                  <a:pt x="6688032" y="6095941"/>
                  <a:pt x="6664871" y="6132801"/>
                  <a:pt x="6618698" y="6161011"/>
                </a:cubicBezTo>
                <a:cubicBezTo>
                  <a:pt x="6597092" y="6177011"/>
                  <a:pt x="6557814" y="6172766"/>
                  <a:pt x="6531418" y="6188092"/>
                </a:cubicBezTo>
                <a:cubicBezTo>
                  <a:pt x="6473262" y="6208948"/>
                  <a:pt x="6467056" y="6216623"/>
                  <a:pt x="6415046" y="6228714"/>
                </a:cubicBezTo>
                <a:cubicBezTo>
                  <a:pt x="6398926" y="6234228"/>
                  <a:pt x="6377657" y="6236403"/>
                  <a:pt x="6356859" y="6242255"/>
                </a:cubicBezTo>
                <a:cubicBezTo>
                  <a:pt x="6300922" y="6260257"/>
                  <a:pt x="6217349" y="6283470"/>
                  <a:pt x="6167754" y="6296417"/>
                </a:cubicBezTo>
                <a:cubicBezTo>
                  <a:pt x="6114963" y="6307905"/>
                  <a:pt x="6081394" y="6301562"/>
                  <a:pt x="6022288" y="6309958"/>
                </a:cubicBezTo>
                <a:cubicBezTo>
                  <a:pt x="5940680" y="6331500"/>
                  <a:pt x="5891740" y="6351286"/>
                  <a:pt x="5818635" y="6364121"/>
                </a:cubicBezTo>
                <a:cubicBezTo>
                  <a:pt x="5762738" y="6384942"/>
                  <a:pt x="5699010" y="6374033"/>
                  <a:pt x="5629530" y="6377661"/>
                </a:cubicBezTo>
                <a:cubicBezTo>
                  <a:pt x="5572818" y="6379705"/>
                  <a:pt x="5511910" y="6402130"/>
                  <a:pt x="5440424" y="6404743"/>
                </a:cubicBezTo>
                <a:cubicBezTo>
                  <a:pt x="5201433" y="6403764"/>
                  <a:pt x="4872257" y="6435314"/>
                  <a:pt x="4567629" y="6418283"/>
                </a:cubicBezTo>
                <a:cubicBezTo>
                  <a:pt x="4504748" y="6430787"/>
                  <a:pt x="4466522" y="6426647"/>
                  <a:pt x="4422163" y="6458906"/>
                </a:cubicBezTo>
                <a:cubicBezTo>
                  <a:pt x="4382536" y="6483320"/>
                  <a:pt x="4338384" y="6518568"/>
                  <a:pt x="4320337" y="6553690"/>
                </a:cubicBezTo>
                <a:cubicBezTo>
                  <a:pt x="4311267" y="6567096"/>
                  <a:pt x="4302310" y="6585236"/>
                  <a:pt x="4291244" y="6594312"/>
                </a:cubicBezTo>
                <a:cubicBezTo>
                  <a:pt x="4283936" y="6599893"/>
                  <a:pt x="4197006" y="6667590"/>
                  <a:pt x="4174871" y="6675556"/>
                </a:cubicBezTo>
                <a:cubicBezTo>
                  <a:pt x="4156005" y="6681071"/>
                  <a:pt x="4134813" y="6681227"/>
                  <a:pt x="4116684" y="6689097"/>
                </a:cubicBezTo>
                <a:cubicBezTo>
                  <a:pt x="3786160" y="6674096"/>
                  <a:pt x="3495200" y="6754099"/>
                  <a:pt x="3200249" y="6662016"/>
                </a:cubicBezTo>
                <a:cubicBezTo>
                  <a:pt x="3159818" y="6659442"/>
                  <a:pt x="3134091" y="6656869"/>
                  <a:pt x="3098423" y="6648475"/>
                </a:cubicBezTo>
                <a:cubicBezTo>
                  <a:pt x="3073076" y="6638542"/>
                  <a:pt x="3051843" y="6623671"/>
                  <a:pt x="3025690" y="6621394"/>
                </a:cubicBezTo>
                <a:cubicBezTo>
                  <a:pt x="2919102" y="6582198"/>
                  <a:pt x="2849856" y="6624286"/>
                  <a:pt x="2720212" y="6621394"/>
                </a:cubicBezTo>
                <a:cubicBezTo>
                  <a:pt x="2701379" y="6627029"/>
                  <a:pt x="2677713" y="6634953"/>
                  <a:pt x="2662025" y="6648475"/>
                </a:cubicBezTo>
                <a:cubicBezTo>
                  <a:pt x="2629452" y="6664368"/>
                  <a:pt x="2615586" y="6704667"/>
                  <a:pt x="2589292" y="6729719"/>
                </a:cubicBezTo>
                <a:cubicBezTo>
                  <a:pt x="2571291" y="6746001"/>
                  <a:pt x="2569825" y="6778731"/>
                  <a:pt x="2545653" y="6797423"/>
                </a:cubicBezTo>
                <a:cubicBezTo>
                  <a:pt x="2534279" y="6809328"/>
                  <a:pt x="2514988" y="6812647"/>
                  <a:pt x="2502013" y="6824504"/>
                </a:cubicBezTo>
                <a:cubicBezTo>
                  <a:pt x="2485202" y="6834748"/>
                  <a:pt x="2475939" y="6865359"/>
                  <a:pt x="2458373" y="6878667"/>
                </a:cubicBezTo>
                <a:cubicBezTo>
                  <a:pt x="2253414" y="7086855"/>
                  <a:pt x="2387287" y="6940681"/>
                  <a:pt x="2283814" y="6986992"/>
                </a:cubicBezTo>
                <a:cubicBezTo>
                  <a:pt x="2268905" y="6991013"/>
                  <a:pt x="2256434" y="7010466"/>
                  <a:pt x="2240174" y="7014074"/>
                </a:cubicBezTo>
                <a:cubicBezTo>
                  <a:pt x="2213251" y="7017057"/>
                  <a:pt x="2179859" y="7021015"/>
                  <a:pt x="2152895" y="7027614"/>
                </a:cubicBezTo>
                <a:cubicBezTo>
                  <a:pt x="2126032" y="7033735"/>
                  <a:pt x="2104185" y="7037721"/>
                  <a:pt x="2080162" y="7041155"/>
                </a:cubicBezTo>
                <a:cubicBezTo>
                  <a:pt x="1984523" y="7040622"/>
                  <a:pt x="1744591" y="7011718"/>
                  <a:pt x="1641437" y="7027073"/>
                </a:cubicBezTo>
                <a:cubicBezTo>
                  <a:pt x="1538283" y="7042428"/>
                  <a:pt x="1326253" y="7024975"/>
                  <a:pt x="1236460" y="7014074"/>
                </a:cubicBezTo>
                <a:cubicBezTo>
                  <a:pt x="1216398" y="7016637"/>
                  <a:pt x="1184456" y="7000095"/>
                  <a:pt x="1163727" y="7000533"/>
                </a:cubicBezTo>
                <a:cubicBezTo>
                  <a:pt x="1064673" y="6993502"/>
                  <a:pt x="976155" y="7012094"/>
                  <a:pt x="901888" y="7014074"/>
                </a:cubicBezTo>
                <a:cubicBezTo>
                  <a:pt x="868243" y="7042422"/>
                  <a:pt x="852575" y="7063011"/>
                  <a:pt x="814609" y="7081777"/>
                </a:cubicBezTo>
                <a:cubicBezTo>
                  <a:pt x="800715" y="7090054"/>
                  <a:pt x="784982" y="7090315"/>
                  <a:pt x="770969" y="7095318"/>
                </a:cubicBezTo>
                <a:cubicBezTo>
                  <a:pt x="751671" y="7119316"/>
                  <a:pt x="739522" y="7138175"/>
                  <a:pt x="712782" y="7149480"/>
                </a:cubicBezTo>
                <a:cubicBezTo>
                  <a:pt x="697555" y="7159734"/>
                  <a:pt x="674849" y="7154785"/>
                  <a:pt x="654596" y="7163021"/>
                </a:cubicBezTo>
                <a:cubicBezTo>
                  <a:pt x="638232" y="7173461"/>
                  <a:pt x="615308" y="7181446"/>
                  <a:pt x="596410" y="7190102"/>
                </a:cubicBezTo>
                <a:cubicBezTo>
                  <a:pt x="582127" y="7195029"/>
                  <a:pt x="570999" y="7212552"/>
                  <a:pt x="552770" y="7217184"/>
                </a:cubicBezTo>
                <a:cubicBezTo>
                  <a:pt x="541198" y="7223462"/>
                  <a:pt x="520820" y="7224127"/>
                  <a:pt x="509130" y="7230725"/>
                </a:cubicBezTo>
                <a:cubicBezTo>
                  <a:pt x="494724" y="7236315"/>
                  <a:pt x="477041" y="7250181"/>
                  <a:pt x="465490" y="7257806"/>
                </a:cubicBezTo>
                <a:cubicBezTo>
                  <a:pt x="447590" y="7267337"/>
                  <a:pt x="424823" y="7270308"/>
                  <a:pt x="407304" y="7284887"/>
                </a:cubicBezTo>
                <a:cubicBezTo>
                  <a:pt x="382030" y="7296333"/>
                  <a:pt x="357326" y="7318541"/>
                  <a:pt x="334571" y="7325509"/>
                </a:cubicBezTo>
                <a:cubicBezTo>
                  <a:pt x="304512" y="7360592"/>
                  <a:pt x="259737" y="7423483"/>
                  <a:pt x="218198" y="7447375"/>
                </a:cubicBezTo>
                <a:cubicBezTo>
                  <a:pt x="205345" y="7457481"/>
                  <a:pt x="187127" y="7454573"/>
                  <a:pt x="174559" y="7460916"/>
                </a:cubicBezTo>
                <a:cubicBezTo>
                  <a:pt x="154626" y="7468867"/>
                  <a:pt x="116372" y="7487997"/>
                  <a:pt x="116372" y="7487997"/>
                </a:cubicBezTo>
              </a:path>
            </a:pathLst>
          </a:custGeom>
          <a:solidFill>
            <a:schemeClr val="bg1">
              <a:lumMod val="95000"/>
              <a:alpha val="88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193089116">
                  <a:custGeom>
                    <a:avLst/>
                    <a:gdLst>
                      <a:gd name="connsiteX0" fmla="*/ 0 w 9895133"/>
                      <a:gd name="connsiteY0" fmla="*/ 228600 h 7023100"/>
                      <a:gd name="connsiteX1" fmla="*/ 127000 w 9895133"/>
                      <a:gd name="connsiteY1" fmla="*/ 152400 h 7023100"/>
                      <a:gd name="connsiteX2" fmla="*/ 177800 w 9895133"/>
                      <a:gd name="connsiteY2" fmla="*/ 139700 h 7023100"/>
                      <a:gd name="connsiteX3" fmla="*/ 279400 w 9895133"/>
                      <a:gd name="connsiteY3" fmla="*/ 88900 h 7023100"/>
                      <a:gd name="connsiteX4" fmla="*/ 368300 w 9895133"/>
                      <a:gd name="connsiteY4" fmla="*/ 63500 h 7023100"/>
                      <a:gd name="connsiteX5" fmla="*/ 444500 w 9895133"/>
                      <a:gd name="connsiteY5" fmla="*/ 25400 h 7023100"/>
                      <a:gd name="connsiteX6" fmla="*/ 635000 w 9895133"/>
                      <a:gd name="connsiteY6" fmla="*/ 0 h 7023100"/>
                      <a:gd name="connsiteX7" fmla="*/ 1295400 w 9895133"/>
                      <a:gd name="connsiteY7" fmla="*/ 25400 h 7023100"/>
                      <a:gd name="connsiteX8" fmla="*/ 1384300 w 9895133"/>
                      <a:gd name="connsiteY8" fmla="*/ 50800 h 7023100"/>
                      <a:gd name="connsiteX9" fmla="*/ 1460500 w 9895133"/>
                      <a:gd name="connsiteY9" fmla="*/ 63500 h 7023100"/>
                      <a:gd name="connsiteX10" fmla="*/ 1612900 w 9895133"/>
                      <a:gd name="connsiteY10" fmla="*/ 114300 h 7023100"/>
                      <a:gd name="connsiteX11" fmla="*/ 1701800 w 9895133"/>
                      <a:gd name="connsiteY11" fmla="*/ 177800 h 7023100"/>
                      <a:gd name="connsiteX12" fmla="*/ 1892300 w 9895133"/>
                      <a:gd name="connsiteY12" fmla="*/ 241300 h 7023100"/>
                      <a:gd name="connsiteX13" fmla="*/ 2006600 w 9895133"/>
                      <a:gd name="connsiteY13" fmla="*/ 292100 h 7023100"/>
                      <a:gd name="connsiteX14" fmla="*/ 2095500 w 9895133"/>
                      <a:gd name="connsiteY14" fmla="*/ 317500 h 7023100"/>
                      <a:gd name="connsiteX15" fmla="*/ 2222500 w 9895133"/>
                      <a:gd name="connsiteY15" fmla="*/ 368300 h 7023100"/>
                      <a:gd name="connsiteX16" fmla="*/ 2463800 w 9895133"/>
                      <a:gd name="connsiteY16" fmla="*/ 444500 h 7023100"/>
                      <a:gd name="connsiteX17" fmla="*/ 2705100 w 9895133"/>
                      <a:gd name="connsiteY17" fmla="*/ 508000 h 7023100"/>
                      <a:gd name="connsiteX18" fmla="*/ 2971800 w 9895133"/>
                      <a:gd name="connsiteY18" fmla="*/ 622300 h 7023100"/>
                      <a:gd name="connsiteX19" fmla="*/ 3022600 w 9895133"/>
                      <a:gd name="connsiteY19" fmla="*/ 660400 h 7023100"/>
                      <a:gd name="connsiteX20" fmla="*/ 3403600 w 9895133"/>
                      <a:gd name="connsiteY20" fmla="*/ 787400 h 7023100"/>
                      <a:gd name="connsiteX21" fmla="*/ 3454400 w 9895133"/>
                      <a:gd name="connsiteY21" fmla="*/ 850900 h 7023100"/>
                      <a:gd name="connsiteX22" fmla="*/ 3556000 w 9895133"/>
                      <a:gd name="connsiteY22" fmla="*/ 901700 h 7023100"/>
                      <a:gd name="connsiteX23" fmla="*/ 3632200 w 9895133"/>
                      <a:gd name="connsiteY23" fmla="*/ 952500 h 7023100"/>
                      <a:gd name="connsiteX24" fmla="*/ 3733800 w 9895133"/>
                      <a:gd name="connsiteY24" fmla="*/ 1028700 h 7023100"/>
                      <a:gd name="connsiteX25" fmla="*/ 3848100 w 9895133"/>
                      <a:gd name="connsiteY25" fmla="*/ 1066800 h 7023100"/>
                      <a:gd name="connsiteX26" fmla="*/ 3937000 w 9895133"/>
                      <a:gd name="connsiteY26" fmla="*/ 1104900 h 7023100"/>
                      <a:gd name="connsiteX27" fmla="*/ 4013200 w 9895133"/>
                      <a:gd name="connsiteY27" fmla="*/ 1155700 h 7023100"/>
                      <a:gd name="connsiteX28" fmla="*/ 4216400 w 9895133"/>
                      <a:gd name="connsiteY28" fmla="*/ 1244600 h 7023100"/>
                      <a:gd name="connsiteX29" fmla="*/ 4279900 w 9895133"/>
                      <a:gd name="connsiteY29" fmla="*/ 1270000 h 7023100"/>
                      <a:gd name="connsiteX30" fmla="*/ 4356100 w 9895133"/>
                      <a:gd name="connsiteY30" fmla="*/ 1295400 h 7023100"/>
                      <a:gd name="connsiteX31" fmla="*/ 4572000 w 9895133"/>
                      <a:gd name="connsiteY31" fmla="*/ 1358900 h 7023100"/>
                      <a:gd name="connsiteX32" fmla="*/ 4737100 w 9895133"/>
                      <a:gd name="connsiteY32" fmla="*/ 1409700 h 7023100"/>
                      <a:gd name="connsiteX33" fmla="*/ 5003800 w 9895133"/>
                      <a:gd name="connsiteY33" fmla="*/ 1485900 h 7023100"/>
                      <a:gd name="connsiteX34" fmla="*/ 5283200 w 9895133"/>
                      <a:gd name="connsiteY34" fmla="*/ 1511300 h 7023100"/>
                      <a:gd name="connsiteX35" fmla="*/ 5524500 w 9895133"/>
                      <a:gd name="connsiteY35" fmla="*/ 1498600 h 7023100"/>
                      <a:gd name="connsiteX36" fmla="*/ 5588000 w 9895133"/>
                      <a:gd name="connsiteY36" fmla="*/ 1473200 h 7023100"/>
                      <a:gd name="connsiteX37" fmla="*/ 5727700 w 9895133"/>
                      <a:gd name="connsiteY37" fmla="*/ 1447800 h 7023100"/>
                      <a:gd name="connsiteX38" fmla="*/ 5842000 w 9895133"/>
                      <a:gd name="connsiteY38" fmla="*/ 1397000 h 7023100"/>
                      <a:gd name="connsiteX39" fmla="*/ 5880100 w 9895133"/>
                      <a:gd name="connsiteY39" fmla="*/ 1371600 h 7023100"/>
                      <a:gd name="connsiteX40" fmla="*/ 5994400 w 9895133"/>
                      <a:gd name="connsiteY40" fmla="*/ 1358900 h 7023100"/>
                      <a:gd name="connsiteX41" fmla="*/ 6096000 w 9895133"/>
                      <a:gd name="connsiteY41" fmla="*/ 1346200 h 7023100"/>
                      <a:gd name="connsiteX42" fmla="*/ 6477000 w 9895133"/>
                      <a:gd name="connsiteY42" fmla="*/ 1371600 h 7023100"/>
                      <a:gd name="connsiteX43" fmla="*/ 6540500 w 9895133"/>
                      <a:gd name="connsiteY43" fmla="*/ 1384300 h 7023100"/>
                      <a:gd name="connsiteX44" fmla="*/ 6692900 w 9895133"/>
                      <a:gd name="connsiteY44" fmla="*/ 1447800 h 7023100"/>
                      <a:gd name="connsiteX45" fmla="*/ 6743700 w 9895133"/>
                      <a:gd name="connsiteY45" fmla="*/ 1485900 h 7023100"/>
                      <a:gd name="connsiteX46" fmla="*/ 6794500 w 9895133"/>
                      <a:gd name="connsiteY46" fmla="*/ 1498600 h 7023100"/>
                      <a:gd name="connsiteX47" fmla="*/ 6858000 w 9895133"/>
                      <a:gd name="connsiteY47" fmla="*/ 1524000 h 7023100"/>
                      <a:gd name="connsiteX48" fmla="*/ 6896100 w 9895133"/>
                      <a:gd name="connsiteY48" fmla="*/ 1562100 h 7023100"/>
                      <a:gd name="connsiteX49" fmla="*/ 6997700 w 9895133"/>
                      <a:gd name="connsiteY49" fmla="*/ 1612900 h 7023100"/>
                      <a:gd name="connsiteX50" fmla="*/ 7124700 w 9895133"/>
                      <a:gd name="connsiteY50" fmla="*/ 1689100 h 7023100"/>
                      <a:gd name="connsiteX51" fmla="*/ 7175500 w 9895133"/>
                      <a:gd name="connsiteY51" fmla="*/ 1727200 h 7023100"/>
                      <a:gd name="connsiteX52" fmla="*/ 7239000 w 9895133"/>
                      <a:gd name="connsiteY52" fmla="*/ 1765300 h 7023100"/>
                      <a:gd name="connsiteX53" fmla="*/ 7416800 w 9895133"/>
                      <a:gd name="connsiteY53" fmla="*/ 1892300 h 7023100"/>
                      <a:gd name="connsiteX54" fmla="*/ 7505700 w 9895133"/>
                      <a:gd name="connsiteY54" fmla="*/ 1930400 h 7023100"/>
                      <a:gd name="connsiteX55" fmla="*/ 7581900 w 9895133"/>
                      <a:gd name="connsiteY55" fmla="*/ 1993900 h 7023100"/>
                      <a:gd name="connsiteX56" fmla="*/ 7696200 w 9895133"/>
                      <a:gd name="connsiteY56" fmla="*/ 2057400 h 7023100"/>
                      <a:gd name="connsiteX57" fmla="*/ 7835900 w 9895133"/>
                      <a:gd name="connsiteY57" fmla="*/ 2133600 h 7023100"/>
                      <a:gd name="connsiteX58" fmla="*/ 7937500 w 9895133"/>
                      <a:gd name="connsiteY58" fmla="*/ 2184400 h 7023100"/>
                      <a:gd name="connsiteX59" fmla="*/ 7975600 w 9895133"/>
                      <a:gd name="connsiteY59" fmla="*/ 2222500 h 7023100"/>
                      <a:gd name="connsiteX60" fmla="*/ 8064500 w 9895133"/>
                      <a:gd name="connsiteY60" fmla="*/ 2247900 h 7023100"/>
                      <a:gd name="connsiteX61" fmla="*/ 8166100 w 9895133"/>
                      <a:gd name="connsiteY61" fmla="*/ 2273300 h 7023100"/>
                      <a:gd name="connsiteX62" fmla="*/ 8216900 w 9895133"/>
                      <a:gd name="connsiteY62" fmla="*/ 2286000 h 7023100"/>
                      <a:gd name="connsiteX63" fmla="*/ 8318500 w 9895133"/>
                      <a:gd name="connsiteY63" fmla="*/ 2298700 h 7023100"/>
                      <a:gd name="connsiteX64" fmla="*/ 8356600 w 9895133"/>
                      <a:gd name="connsiteY64" fmla="*/ 2324100 h 7023100"/>
                      <a:gd name="connsiteX65" fmla="*/ 8394700 w 9895133"/>
                      <a:gd name="connsiteY65" fmla="*/ 2336800 h 7023100"/>
                      <a:gd name="connsiteX66" fmla="*/ 8420100 w 9895133"/>
                      <a:gd name="connsiteY66" fmla="*/ 2387600 h 7023100"/>
                      <a:gd name="connsiteX67" fmla="*/ 8432800 w 9895133"/>
                      <a:gd name="connsiteY67" fmla="*/ 2451100 h 7023100"/>
                      <a:gd name="connsiteX68" fmla="*/ 8585200 w 9895133"/>
                      <a:gd name="connsiteY68" fmla="*/ 2641600 h 7023100"/>
                      <a:gd name="connsiteX69" fmla="*/ 8636000 w 9895133"/>
                      <a:gd name="connsiteY69" fmla="*/ 2705100 h 7023100"/>
                      <a:gd name="connsiteX70" fmla="*/ 8686800 w 9895133"/>
                      <a:gd name="connsiteY70" fmla="*/ 2768600 h 7023100"/>
                      <a:gd name="connsiteX71" fmla="*/ 8699500 w 9895133"/>
                      <a:gd name="connsiteY71" fmla="*/ 2832100 h 7023100"/>
                      <a:gd name="connsiteX72" fmla="*/ 8724900 w 9895133"/>
                      <a:gd name="connsiteY72" fmla="*/ 2870200 h 7023100"/>
                      <a:gd name="connsiteX73" fmla="*/ 8737600 w 9895133"/>
                      <a:gd name="connsiteY73" fmla="*/ 2908300 h 7023100"/>
                      <a:gd name="connsiteX74" fmla="*/ 8763000 w 9895133"/>
                      <a:gd name="connsiteY74" fmla="*/ 2946400 h 7023100"/>
                      <a:gd name="connsiteX75" fmla="*/ 8839200 w 9895133"/>
                      <a:gd name="connsiteY75" fmla="*/ 3073400 h 7023100"/>
                      <a:gd name="connsiteX76" fmla="*/ 8890000 w 9895133"/>
                      <a:gd name="connsiteY76" fmla="*/ 3149600 h 7023100"/>
                      <a:gd name="connsiteX77" fmla="*/ 8940800 w 9895133"/>
                      <a:gd name="connsiteY77" fmla="*/ 3238500 h 7023100"/>
                      <a:gd name="connsiteX78" fmla="*/ 8966200 w 9895133"/>
                      <a:gd name="connsiteY78" fmla="*/ 3289300 h 7023100"/>
                      <a:gd name="connsiteX79" fmla="*/ 9055100 w 9895133"/>
                      <a:gd name="connsiteY79" fmla="*/ 3378200 h 7023100"/>
                      <a:gd name="connsiteX80" fmla="*/ 9080500 w 9895133"/>
                      <a:gd name="connsiteY80" fmla="*/ 3416300 h 7023100"/>
                      <a:gd name="connsiteX81" fmla="*/ 9169400 w 9895133"/>
                      <a:gd name="connsiteY81" fmla="*/ 3467100 h 7023100"/>
                      <a:gd name="connsiteX82" fmla="*/ 9232900 w 9895133"/>
                      <a:gd name="connsiteY82" fmla="*/ 3517900 h 7023100"/>
                      <a:gd name="connsiteX83" fmla="*/ 9283700 w 9895133"/>
                      <a:gd name="connsiteY83" fmla="*/ 3530600 h 7023100"/>
                      <a:gd name="connsiteX84" fmla="*/ 9410700 w 9895133"/>
                      <a:gd name="connsiteY84" fmla="*/ 3568700 h 7023100"/>
                      <a:gd name="connsiteX85" fmla="*/ 9448800 w 9895133"/>
                      <a:gd name="connsiteY85" fmla="*/ 3695700 h 7023100"/>
                      <a:gd name="connsiteX86" fmla="*/ 9537700 w 9895133"/>
                      <a:gd name="connsiteY86" fmla="*/ 3771900 h 7023100"/>
                      <a:gd name="connsiteX87" fmla="*/ 9613900 w 9895133"/>
                      <a:gd name="connsiteY87" fmla="*/ 3886200 h 7023100"/>
                      <a:gd name="connsiteX88" fmla="*/ 9677400 w 9895133"/>
                      <a:gd name="connsiteY88" fmla="*/ 3937000 h 7023100"/>
                      <a:gd name="connsiteX89" fmla="*/ 9804400 w 9895133"/>
                      <a:gd name="connsiteY89" fmla="*/ 4025900 h 7023100"/>
                      <a:gd name="connsiteX90" fmla="*/ 9842500 w 9895133"/>
                      <a:gd name="connsiteY90" fmla="*/ 4051300 h 7023100"/>
                      <a:gd name="connsiteX91" fmla="*/ 9880600 w 9895133"/>
                      <a:gd name="connsiteY91" fmla="*/ 4064000 h 7023100"/>
                      <a:gd name="connsiteX92" fmla="*/ 9791700 w 9895133"/>
                      <a:gd name="connsiteY92" fmla="*/ 4191000 h 7023100"/>
                      <a:gd name="connsiteX93" fmla="*/ 9550400 w 9895133"/>
                      <a:gd name="connsiteY93" fmla="*/ 4305300 h 7023100"/>
                      <a:gd name="connsiteX94" fmla="*/ 9309100 w 9895133"/>
                      <a:gd name="connsiteY94" fmla="*/ 4457700 h 7023100"/>
                      <a:gd name="connsiteX95" fmla="*/ 9232900 w 9895133"/>
                      <a:gd name="connsiteY95" fmla="*/ 4495800 h 7023100"/>
                      <a:gd name="connsiteX96" fmla="*/ 9105900 w 9895133"/>
                      <a:gd name="connsiteY96" fmla="*/ 4546600 h 7023100"/>
                      <a:gd name="connsiteX97" fmla="*/ 8978900 w 9895133"/>
                      <a:gd name="connsiteY97" fmla="*/ 4660900 h 7023100"/>
                      <a:gd name="connsiteX98" fmla="*/ 8915400 w 9895133"/>
                      <a:gd name="connsiteY98" fmla="*/ 4699000 h 7023100"/>
                      <a:gd name="connsiteX99" fmla="*/ 8788400 w 9895133"/>
                      <a:gd name="connsiteY99" fmla="*/ 4800600 h 7023100"/>
                      <a:gd name="connsiteX100" fmla="*/ 8712200 w 9895133"/>
                      <a:gd name="connsiteY100" fmla="*/ 4876800 h 7023100"/>
                      <a:gd name="connsiteX101" fmla="*/ 8610600 w 9895133"/>
                      <a:gd name="connsiteY101" fmla="*/ 4965700 h 7023100"/>
                      <a:gd name="connsiteX102" fmla="*/ 8521700 w 9895133"/>
                      <a:gd name="connsiteY102" fmla="*/ 5054600 h 7023100"/>
                      <a:gd name="connsiteX103" fmla="*/ 8458200 w 9895133"/>
                      <a:gd name="connsiteY103" fmla="*/ 5092700 h 7023100"/>
                      <a:gd name="connsiteX104" fmla="*/ 8394700 w 9895133"/>
                      <a:gd name="connsiteY104" fmla="*/ 5156200 h 7023100"/>
                      <a:gd name="connsiteX105" fmla="*/ 8242300 w 9895133"/>
                      <a:gd name="connsiteY105" fmla="*/ 5283200 h 7023100"/>
                      <a:gd name="connsiteX106" fmla="*/ 8128000 w 9895133"/>
                      <a:gd name="connsiteY106" fmla="*/ 5435600 h 7023100"/>
                      <a:gd name="connsiteX107" fmla="*/ 8039100 w 9895133"/>
                      <a:gd name="connsiteY107" fmla="*/ 5499100 h 7023100"/>
                      <a:gd name="connsiteX108" fmla="*/ 7747000 w 9895133"/>
                      <a:gd name="connsiteY108" fmla="*/ 5613400 h 7023100"/>
                      <a:gd name="connsiteX109" fmla="*/ 7327900 w 9895133"/>
                      <a:gd name="connsiteY109" fmla="*/ 5575300 h 7023100"/>
                      <a:gd name="connsiteX110" fmla="*/ 7124700 w 9895133"/>
                      <a:gd name="connsiteY110" fmla="*/ 5524500 h 7023100"/>
                      <a:gd name="connsiteX111" fmla="*/ 6934200 w 9895133"/>
                      <a:gd name="connsiteY111" fmla="*/ 5499100 h 7023100"/>
                      <a:gd name="connsiteX112" fmla="*/ 6680200 w 9895133"/>
                      <a:gd name="connsiteY112" fmla="*/ 5422900 h 7023100"/>
                      <a:gd name="connsiteX113" fmla="*/ 6286500 w 9895133"/>
                      <a:gd name="connsiteY113" fmla="*/ 5448300 h 7023100"/>
                      <a:gd name="connsiteX114" fmla="*/ 6134100 w 9895133"/>
                      <a:gd name="connsiteY114" fmla="*/ 5537200 h 7023100"/>
                      <a:gd name="connsiteX115" fmla="*/ 6083300 w 9895133"/>
                      <a:gd name="connsiteY115" fmla="*/ 5562600 h 7023100"/>
                      <a:gd name="connsiteX116" fmla="*/ 6007100 w 9895133"/>
                      <a:gd name="connsiteY116" fmla="*/ 5613400 h 7023100"/>
                      <a:gd name="connsiteX117" fmla="*/ 5956300 w 9895133"/>
                      <a:gd name="connsiteY117" fmla="*/ 5638800 h 7023100"/>
                      <a:gd name="connsiteX118" fmla="*/ 5867400 w 9895133"/>
                      <a:gd name="connsiteY118" fmla="*/ 5689600 h 7023100"/>
                      <a:gd name="connsiteX119" fmla="*/ 5778500 w 9895133"/>
                      <a:gd name="connsiteY119" fmla="*/ 5778500 h 7023100"/>
                      <a:gd name="connsiteX120" fmla="*/ 5702300 w 9895133"/>
                      <a:gd name="connsiteY120" fmla="*/ 5803900 h 7023100"/>
                      <a:gd name="connsiteX121" fmla="*/ 5600700 w 9895133"/>
                      <a:gd name="connsiteY121" fmla="*/ 5842000 h 7023100"/>
                      <a:gd name="connsiteX122" fmla="*/ 5549900 w 9895133"/>
                      <a:gd name="connsiteY122" fmla="*/ 5854700 h 7023100"/>
                      <a:gd name="connsiteX123" fmla="*/ 5384800 w 9895133"/>
                      <a:gd name="connsiteY123" fmla="*/ 5905500 h 7023100"/>
                      <a:gd name="connsiteX124" fmla="*/ 5257800 w 9895133"/>
                      <a:gd name="connsiteY124" fmla="*/ 5918200 h 7023100"/>
                      <a:gd name="connsiteX125" fmla="*/ 5080000 w 9895133"/>
                      <a:gd name="connsiteY125" fmla="*/ 5969000 h 7023100"/>
                      <a:gd name="connsiteX126" fmla="*/ 4914900 w 9895133"/>
                      <a:gd name="connsiteY126" fmla="*/ 5981700 h 7023100"/>
                      <a:gd name="connsiteX127" fmla="*/ 4749800 w 9895133"/>
                      <a:gd name="connsiteY127" fmla="*/ 6007100 h 7023100"/>
                      <a:gd name="connsiteX128" fmla="*/ 3987800 w 9895133"/>
                      <a:gd name="connsiteY128" fmla="*/ 6019800 h 7023100"/>
                      <a:gd name="connsiteX129" fmla="*/ 3860800 w 9895133"/>
                      <a:gd name="connsiteY129" fmla="*/ 6057900 h 7023100"/>
                      <a:gd name="connsiteX130" fmla="*/ 3771900 w 9895133"/>
                      <a:gd name="connsiteY130" fmla="*/ 6146800 h 7023100"/>
                      <a:gd name="connsiteX131" fmla="*/ 3746500 w 9895133"/>
                      <a:gd name="connsiteY131" fmla="*/ 6184900 h 7023100"/>
                      <a:gd name="connsiteX132" fmla="*/ 3644900 w 9895133"/>
                      <a:gd name="connsiteY132" fmla="*/ 6261100 h 7023100"/>
                      <a:gd name="connsiteX133" fmla="*/ 3594100 w 9895133"/>
                      <a:gd name="connsiteY133" fmla="*/ 6273800 h 7023100"/>
                      <a:gd name="connsiteX134" fmla="*/ 2794000 w 9895133"/>
                      <a:gd name="connsiteY134" fmla="*/ 6248400 h 7023100"/>
                      <a:gd name="connsiteX135" fmla="*/ 2705100 w 9895133"/>
                      <a:gd name="connsiteY135" fmla="*/ 6235700 h 7023100"/>
                      <a:gd name="connsiteX136" fmla="*/ 2641600 w 9895133"/>
                      <a:gd name="connsiteY136" fmla="*/ 6210300 h 7023100"/>
                      <a:gd name="connsiteX137" fmla="*/ 2374900 w 9895133"/>
                      <a:gd name="connsiteY137" fmla="*/ 6210300 h 7023100"/>
                      <a:gd name="connsiteX138" fmla="*/ 2324100 w 9895133"/>
                      <a:gd name="connsiteY138" fmla="*/ 6235700 h 7023100"/>
                      <a:gd name="connsiteX139" fmla="*/ 2260600 w 9895133"/>
                      <a:gd name="connsiteY139" fmla="*/ 6311900 h 7023100"/>
                      <a:gd name="connsiteX140" fmla="*/ 2222500 w 9895133"/>
                      <a:gd name="connsiteY140" fmla="*/ 6375400 h 7023100"/>
                      <a:gd name="connsiteX141" fmla="*/ 2184400 w 9895133"/>
                      <a:gd name="connsiteY141" fmla="*/ 6400800 h 7023100"/>
                      <a:gd name="connsiteX142" fmla="*/ 2146300 w 9895133"/>
                      <a:gd name="connsiteY142" fmla="*/ 6451600 h 7023100"/>
                      <a:gd name="connsiteX143" fmla="*/ 1993900 w 9895133"/>
                      <a:gd name="connsiteY143" fmla="*/ 6553200 h 7023100"/>
                      <a:gd name="connsiteX144" fmla="*/ 1955800 w 9895133"/>
                      <a:gd name="connsiteY144" fmla="*/ 6578600 h 7023100"/>
                      <a:gd name="connsiteX145" fmla="*/ 1879600 w 9895133"/>
                      <a:gd name="connsiteY145" fmla="*/ 6591300 h 7023100"/>
                      <a:gd name="connsiteX146" fmla="*/ 1816100 w 9895133"/>
                      <a:gd name="connsiteY146" fmla="*/ 6604000 h 7023100"/>
                      <a:gd name="connsiteX147" fmla="*/ 1079500 w 9895133"/>
                      <a:gd name="connsiteY147" fmla="*/ 6578600 h 7023100"/>
                      <a:gd name="connsiteX148" fmla="*/ 1016000 w 9895133"/>
                      <a:gd name="connsiteY148" fmla="*/ 6565900 h 7023100"/>
                      <a:gd name="connsiteX149" fmla="*/ 787400 w 9895133"/>
                      <a:gd name="connsiteY149" fmla="*/ 6578600 h 7023100"/>
                      <a:gd name="connsiteX150" fmla="*/ 711200 w 9895133"/>
                      <a:gd name="connsiteY150" fmla="*/ 6642100 h 7023100"/>
                      <a:gd name="connsiteX151" fmla="*/ 673100 w 9895133"/>
                      <a:gd name="connsiteY151" fmla="*/ 6654800 h 7023100"/>
                      <a:gd name="connsiteX152" fmla="*/ 622300 w 9895133"/>
                      <a:gd name="connsiteY152" fmla="*/ 6705600 h 7023100"/>
                      <a:gd name="connsiteX153" fmla="*/ 571500 w 9895133"/>
                      <a:gd name="connsiteY153" fmla="*/ 6718300 h 7023100"/>
                      <a:gd name="connsiteX154" fmla="*/ 520700 w 9895133"/>
                      <a:gd name="connsiteY154" fmla="*/ 6743700 h 7023100"/>
                      <a:gd name="connsiteX155" fmla="*/ 482600 w 9895133"/>
                      <a:gd name="connsiteY155" fmla="*/ 6769100 h 7023100"/>
                      <a:gd name="connsiteX156" fmla="*/ 444500 w 9895133"/>
                      <a:gd name="connsiteY156" fmla="*/ 6781800 h 7023100"/>
                      <a:gd name="connsiteX157" fmla="*/ 406400 w 9895133"/>
                      <a:gd name="connsiteY157" fmla="*/ 6807200 h 7023100"/>
                      <a:gd name="connsiteX158" fmla="*/ 355600 w 9895133"/>
                      <a:gd name="connsiteY158" fmla="*/ 6832600 h 7023100"/>
                      <a:gd name="connsiteX159" fmla="*/ 292100 w 9895133"/>
                      <a:gd name="connsiteY159" fmla="*/ 6870700 h 7023100"/>
                      <a:gd name="connsiteX160" fmla="*/ 190500 w 9895133"/>
                      <a:gd name="connsiteY160" fmla="*/ 6985000 h 7023100"/>
                      <a:gd name="connsiteX161" fmla="*/ 152400 w 9895133"/>
                      <a:gd name="connsiteY161" fmla="*/ 6997700 h 7023100"/>
                      <a:gd name="connsiteX162" fmla="*/ 101600 w 9895133"/>
                      <a:gd name="connsiteY162" fmla="*/ 7023100 h 7023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9895133" h="7023100">
                        <a:moveTo>
                          <a:pt x="0" y="228600"/>
                        </a:moveTo>
                        <a:cubicBezTo>
                          <a:pt x="196116" y="150153"/>
                          <a:pt x="-82061" y="268545"/>
                          <a:pt x="127000" y="152400"/>
                        </a:cubicBezTo>
                        <a:cubicBezTo>
                          <a:pt x="142258" y="143923"/>
                          <a:pt x="161688" y="146413"/>
                          <a:pt x="177800" y="139700"/>
                        </a:cubicBezTo>
                        <a:cubicBezTo>
                          <a:pt x="212751" y="125137"/>
                          <a:pt x="244244" y="102962"/>
                          <a:pt x="279400" y="88900"/>
                        </a:cubicBezTo>
                        <a:cubicBezTo>
                          <a:pt x="308015" y="77454"/>
                          <a:pt x="339535" y="74563"/>
                          <a:pt x="368300" y="63500"/>
                        </a:cubicBezTo>
                        <a:cubicBezTo>
                          <a:pt x="394805" y="53306"/>
                          <a:pt x="416874" y="31978"/>
                          <a:pt x="444500" y="25400"/>
                        </a:cubicBezTo>
                        <a:cubicBezTo>
                          <a:pt x="506820" y="10562"/>
                          <a:pt x="571500" y="8467"/>
                          <a:pt x="635000" y="0"/>
                        </a:cubicBezTo>
                        <a:cubicBezTo>
                          <a:pt x="855133" y="8467"/>
                          <a:pt x="1075608" y="10499"/>
                          <a:pt x="1295400" y="25400"/>
                        </a:cubicBezTo>
                        <a:cubicBezTo>
                          <a:pt x="1326149" y="27485"/>
                          <a:pt x="1354270" y="43870"/>
                          <a:pt x="1384300" y="50800"/>
                        </a:cubicBezTo>
                        <a:cubicBezTo>
                          <a:pt x="1409391" y="56590"/>
                          <a:pt x="1435100" y="59267"/>
                          <a:pt x="1460500" y="63500"/>
                        </a:cubicBezTo>
                        <a:cubicBezTo>
                          <a:pt x="1705434" y="210460"/>
                          <a:pt x="1310670" y="-15227"/>
                          <a:pt x="1612900" y="114300"/>
                        </a:cubicBezTo>
                        <a:cubicBezTo>
                          <a:pt x="1646372" y="128645"/>
                          <a:pt x="1669668" y="160663"/>
                          <a:pt x="1701800" y="177800"/>
                        </a:cubicBezTo>
                        <a:cubicBezTo>
                          <a:pt x="1783651" y="221454"/>
                          <a:pt x="1810038" y="210452"/>
                          <a:pt x="1892300" y="241300"/>
                        </a:cubicBezTo>
                        <a:cubicBezTo>
                          <a:pt x="1931339" y="255940"/>
                          <a:pt x="1967561" y="277460"/>
                          <a:pt x="2006600" y="292100"/>
                        </a:cubicBezTo>
                        <a:cubicBezTo>
                          <a:pt x="2035457" y="302921"/>
                          <a:pt x="2066438" y="307243"/>
                          <a:pt x="2095500" y="317500"/>
                        </a:cubicBezTo>
                        <a:cubicBezTo>
                          <a:pt x="2138495" y="332675"/>
                          <a:pt x="2179396" y="353437"/>
                          <a:pt x="2222500" y="368300"/>
                        </a:cubicBezTo>
                        <a:cubicBezTo>
                          <a:pt x="2302241" y="395797"/>
                          <a:pt x="2384059" y="417003"/>
                          <a:pt x="2463800" y="444500"/>
                        </a:cubicBezTo>
                        <a:cubicBezTo>
                          <a:pt x="2664775" y="513802"/>
                          <a:pt x="2513214" y="486679"/>
                          <a:pt x="2705100" y="508000"/>
                        </a:cubicBezTo>
                        <a:cubicBezTo>
                          <a:pt x="2827628" y="552556"/>
                          <a:pt x="2859372" y="558055"/>
                          <a:pt x="2971800" y="622300"/>
                        </a:cubicBezTo>
                        <a:cubicBezTo>
                          <a:pt x="2990178" y="632802"/>
                          <a:pt x="3003358" y="651581"/>
                          <a:pt x="3022600" y="660400"/>
                        </a:cubicBezTo>
                        <a:cubicBezTo>
                          <a:pt x="3250278" y="764752"/>
                          <a:pt x="3218621" y="750404"/>
                          <a:pt x="3403600" y="787400"/>
                        </a:cubicBezTo>
                        <a:cubicBezTo>
                          <a:pt x="3420533" y="808567"/>
                          <a:pt x="3432715" y="834636"/>
                          <a:pt x="3454400" y="850900"/>
                        </a:cubicBezTo>
                        <a:cubicBezTo>
                          <a:pt x="3484691" y="873618"/>
                          <a:pt x="3523125" y="882914"/>
                          <a:pt x="3556000" y="901700"/>
                        </a:cubicBezTo>
                        <a:cubicBezTo>
                          <a:pt x="3582505" y="916846"/>
                          <a:pt x="3607359" y="934757"/>
                          <a:pt x="3632200" y="952500"/>
                        </a:cubicBezTo>
                        <a:cubicBezTo>
                          <a:pt x="3666648" y="977106"/>
                          <a:pt x="3696386" y="1008893"/>
                          <a:pt x="3733800" y="1028700"/>
                        </a:cubicBezTo>
                        <a:cubicBezTo>
                          <a:pt x="3769294" y="1047491"/>
                          <a:pt x="3810496" y="1052699"/>
                          <a:pt x="3848100" y="1066800"/>
                        </a:cubicBezTo>
                        <a:cubicBezTo>
                          <a:pt x="3878287" y="1078120"/>
                          <a:pt x="3908614" y="1089615"/>
                          <a:pt x="3937000" y="1104900"/>
                        </a:cubicBezTo>
                        <a:cubicBezTo>
                          <a:pt x="3963878" y="1119373"/>
                          <a:pt x="3985896" y="1142048"/>
                          <a:pt x="4013200" y="1155700"/>
                        </a:cubicBezTo>
                        <a:cubicBezTo>
                          <a:pt x="4079327" y="1188763"/>
                          <a:pt x="4148446" y="1215477"/>
                          <a:pt x="4216400" y="1244600"/>
                        </a:cubicBezTo>
                        <a:cubicBezTo>
                          <a:pt x="4237354" y="1253580"/>
                          <a:pt x="4258273" y="1262791"/>
                          <a:pt x="4279900" y="1270000"/>
                        </a:cubicBezTo>
                        <a:cubicBezTo>
                          <a:pt x="4305300" y="1278467"/>
                          <a:pt x="4331031" y="1285999"/>
                          <a:pt x="4356100" y="1295400"/>
                        </a:cubicBezTo>
                        <a:cubicBezTo>
                          <a:pt x="4527563" y="1359699"/>
                          <a:pt x="4427019" y="1338188"/>
                          <a:pt x="4572000" y="1358900"/>
                        </a:cubicBezTo>
                        <a:cubicBezTo>
                          <a:pt x="4758517" y="1438836"/>
                          <a:pt x="4570035" y="1366387"/>
                          <a:pt x="4737100" y="1409700"/>
                        </a:cubicBezTo>
                        <a:cubicBezTo>
                          <a:pt x="4826598" y="1432903"/>
                          <a:pt x="4911662" y="1478222"/>
                          <a:pt x="5003800" y="1485900"/>
                        </a:cubicBezTo>
                        <a:cubicBezTo>
                          <a:pt x="5198598" y="1502133"/>
                          <a:pt x="5105477" y="1493528"/>
                          <a:pt x="5283200" y="1511300"/>
                        </a:cubicBezTo>
                        <a:cubicBezTo>
                          <a:pt x="5363633" y="1507067"/>
                          <a:pt x="5444577" y="1508590"/>
                          <a:pt x="5524500" y="1498600"/>
                        </a:cubicBezTo>
                        <a:cubicBezTo>
                          <a:pt x="5547121" y="1495772"/>
                          <a:pt x="5566373" y="1480409"/>
                          <a:pt x="5588000" y="1473200"/>
                        </a:cubicBezTo>
                        <a:cubicBezTo>
                          <a:pt x="5632910" y="1458230"/>
                          <a:pt x="5681426" y="1454411"/>
                          <a:pt x="5727700" y="1447800"/>
                        </a:cubicBezTo>
                        <a:cubicBezTo>
                          <a:pt x="5813925" y="1390317"/>
                          <a:pt x="5705980" y="1457453"/>
                          <a:pt x="5842000" y="1397000"/>
                        </a:cubicBezTo>
                        <a:cubicBezTo>
                          <a:pt x="5855948" y="1390801"/>
                          <a:pt x="5865292" y="1375302"/>
                          <a:pt x="5880100" y="1371600"/>
                        </a:cubicBezTo>
                        <a:cubicBezTo>
                          <a:pt x="5917290" y="1362303"/>
                          <a:pt x="5956328" y="1363379"/>
                          <a:pt x="5994400" y="1358900"/>
                        </a:cubicBezTo>
                        <a:lnTo>
                          <a:pt x="6096000" y="1346200"/>
                        </a:lnTo>
                        <a:lnTo>
                          <a:pt x="6477000" y="1371600"/>
                        </a:lnTo>
                        <a:cubicBezTo>
                          <a:pt x="6498507" y="1373443"/>
                          <a:pt x="6519675" y="1378620"/>
                          <a:pt x="6540500" y="1384300"/>
                        </a:cubicBezTo>
                        <a:cubicBezTo>
                          <a:pt x="6595690" y="1399352"/>
                          <a:pt x="6643612" y="1418227"/>
                          <a:pt x="6692900" y="1447800"/>
                        </a:cubicBezTo>
                        <a:cubicBezTo>
                          <a:pt x="6711050" y="1458690"/>
                          <a:pt x="6724768" y="1476434"/>
                          <a:pt x="6743700" y="1485900"/>
                        </a:cubicBezTo>
                        <a:cubicBezTo>
                          <a:pt x="6759312" y="1493706"/>
                          <a:pt x="6777941" y="1493080"/>
                          <a:pt x="6794500" y="1498600"/>
                        </a:cubicBezTo>
                        <a:cubicBezTo>
                          <a:pt x="6816127" y="1505809"/>
                          <a:pt x="6836833" y="1515533"/>
                          <a:pt x="6858000" y="1524000"/>
                        </a:cubicBezTo>
                        <a:cubicBezTo>
                          <a:pt x="6870700" y="1536700"/>
                          <a:pt x="6881732" y="1551324"/>
                          <a:pt x="6896100" y="1562100"/>
                        </a:cubicBezTo>
                        <a:cubicBezTo>
                          <a:pt x="6944087" y="1598090"/>
                          <a:pt x="6950821" y="1597274"/>
                          <a:pt x="6997700" y="1612900"/>
                        </a:cubicBezTo>
                        <a:cubicBezTo>
                          <a:pt x="7118490" y="1703492"/>
                          <a:pt x="6966147" y="1593968"/>
                          <a:pt x="7124700" y="1689100"/>
                        </a:cubicBezTo>
                        <a:cubicBezTo>
                          <a:pt x="7142850" y="1699990"/>
                          <a:pt x="7157888" y="1715459"/>
                          <a:pt x="7175500" y="1727200"/>
                        </a:cubicBezTo>
                        <a:cubicBezTo>
                          <a:pt x="7196039" y="1740892"/>
                          <a:pt x="7218914" y="1750953"/>
                          <a:pt x="7239000" y="1765300"/>
                        </a:cubicBezTo>
                        <a:cubicBezTo>
                          <a:pt x="7316712" y="1820809"/>
                          <a:pt x="7340587" y="1854194"/>
                          <a:pt x="7416800" y="1892300"/>
                        </a:cubicBezTo>
                        <a:cubicBezTo>
                          <a:pt x="7559281" y="1963540"/>
                          <a:pt x="7320710" y="1824691"/>
                          <a:pt x="7505700" y="1930400"/>
                        </a:cubicBezTo>
                        <a:cubicBezTo>
                          <a:pt x="7588625" y="1977786"/>
                          <a:pt x="7497846" y="1930859"/>
                          <a:pt x="7581900" y="1993900"/>
                        </a:cubicBezTo>
                        <a:cubicBezTo>
                          <a:pt x="7637384" y="2035513"/>
                          <a:pt x="7641920" y="2025737"/>
                          <a:pt x="7696200" y="2057400"/>
                        </a:cubicBezTo>
                        <a:cubicBezTo>
                          <a:pt x="7827977" y="2134270"/>
                          <a:pt x="7753602" y="2106167"/>
                          <a:pt x="7835900" y="2133600"/>
                        </a:cubicBezTo>
                        <a:cubicBezTo>
                          <a:pt x="7929757" y="2227457"/>
                          <a:pt x="7807721" y="2119511"/>
                          <a:pt x="7937500" y="2184400"/>
                        </a:cubicBezTo>
                        <a:cubicBezTo>
                          <a:pt x="7953564" y="2192432"/>
                          <a:pt x="7960656" y="2212537"/>
                          <a:pt x="7975600" y="2222500"/>
                        </a:cubicBezTo>
                        <a:cubicBezTo>
                          <a:pt x="7987019" y="2230113"/>
                          <a:pt x="8057091" y="2245783"/>
                          <a:pt x="8064500" y="2247900"/>
                        </a:cubicBezTo>
                        <a:cubicBezTo>
                          <a:pt x="8183644" y="2281941"/>
                          <a:pt x="7991813" y="2234569"/>
                          <a:pt x="8166100" y="2273300"/>
                        </a:cubicBezTo>
                        <a:cubicBezTo>
                          <a:pt x="8183139" y="2277086"/>
                          <a:pt x="8199683" y="2283131"/>
                          <a:pt x="8216900" y="2286000"/>
                        </a:cubicBezTo>
                        <a:cubicBezTo>
                          <a:pt x="8250566" y="2291611"/>
                          <a:pt x="8284633" y="2294467"/>
                          <a:pt x="8318500" y="2298700"/>
                        </a:cubicBezTo>
                        <a:cubicBezTo>
                          <a:pt x="8331200" y="2307167"/>
                          <a:pt x="8342948" y="2317274"/>
                          <a:pt x="8356600" y="2324100"/>
                        </a:cubicBezTo>
                        <a:cubicBezTo>
                          <a:pt x="8368574" y="2330087"/>
                          <a:pt x="8385234" y="2327334"/>
                          <a:pt x="8394700" y="2336800"/>
                        </a:cubicBezTo>
                        <a:cubicBezTo>
                          <a:pt x="8408087" y="2350187"/>
                          <a:pt x="8411633" y="2370667"/>
                          <a:pt x="8420100" y="2387600"/>
                        </a:cubicBezTo>
                        <a:cubicBezTo>
                          <a:pt x="8424333" y="2408767"/>
                          <a:pt x="8423147" y="2431793"/>
                          <a:pt x="8432800" y="2451100"/>
                        </a:cubicBezTo>
                        <a:cubicBezTo>
                          <a:pt x="8510979" y="2607458"/>
                          <a:pt x="8490700" y="2523475"/>
                          <a:pt x="8585200" y="2641600"/>
                        </a:cubicBezTo>
                        <a:lnTo>
                          <a:pt x="8636000" y="2705100"/>
                        </a:lnTo>
                        <a:cubicBezTo>
                          <a:pt x="8690954" y="2869962"/>
                          <a:pt x="8594888" y="2607754"/>
                          <a:pt x="8686800" y="2768600"/>
                        </a:cubicBezTo>
                        <a:cubicBezTo>
                          <a:pt x="8697510" y="2787342"/>
                          <a:pt x="8691921" y="2811889"/>
                          <a:pt x="8699500" y="2832100"/>
                        </a:cubicBezTo>
                        <a:cubicBezTo>
                          <a:pt x="8704859" y="2846392"/>
                          <a:pt x="8718074" y="2856548"/>
                          <a:pt x="8724900" y="2870200"/>
                        </a:cubicBezTo>
                        <a:cubicBezTo>
                          <a:pt x="8730887" y="2882174"/>
                          <a:pt x="8731613" y="2896326"/>
                          <a:pt x="8737600" y="2908300"/>
                        </a:cubicBezTo>
                        <a:cubicBezTo>
                          <a:pt x="8744426" y="2921952"/>
                          <a:pt x="8755000" y="2933401"/>
                          <a:pt x="8763000" y="2946400"/>
                        </a:cubicBezTo>
                        <a:cubicBezTo>
                          <a:pt x="8788874" y="2988445"/>
                          <a:pt x="8811815" y="3032323"/>
                          <a:pt x="8839200" y="3073400"/>
                        </a:cubicBezTo>
                        <a:cubicBezTo>
                          <a:pt x="8856133" y="3098800"/>
                          <a:pt x="8880347" y="3120640"/>
                          <a:pt x="8890000" y="3149600"/>
                        </a:cubicBezTo>
                        <a:cubicBezTo>
                          <a:pt x="8914951" y="3224453"/>
                          <a:pt x="8885881" y="3150629"/>
                          <a:pt x="8940800" y="3238500"/>
                        </a:cubicBezTo>
                        <a:cubicBezTo>
                          <a:pt x="8950834" y="3254554"/>
                          <a:pt x="8954212" y="3274647"/>
                          <a:pt x="8966200" y="3289300"/>
                        </a:cubicBezTo>
                        <a:cubicBezTo>
                          <a:pt x="8992738" y="3321735"/>
                          <a:pt x="9031854" y="3343331"/>
                          <a:pt x="9055100" y="3378200"/>
                        </a:cubicBezTo>
                        <a:cubicBezTo>
                          <a:pt x="9063567" y="3390900"/>
                          <a:pt x="9069707" y="3405507"/>
                          <a:pt x="9080500" y="3416300"/>
                        </a:cubicBezTo>
                        <a:cubicBezTo>
                          <a:pt x="9106481" y="3442281"/>
                          <a:pt x="9139518" y="3447178"/>
                          <a:pt x="9169400" y="3467100"/>
                        </a:cubicBezTo>
                        <a:cubicBezTo>
                          <a:pt x="9191954" y="3482136"/>
                          <a:pt x="9209205" y="3504736"/>
                          <a:pt x="9232900" y="3517900"/>
                        </a:cubicBezTo>
                        <a:cubicBezTo>
                          <a:pt x="9248158" y="3526377"/>
                          <a:pt x="9266982" y="3525584"/>
                          <a:pt x="9283700" y="3530600"/>
                        </a:cubicBezTo>
                        <a:cubicBezTo>
                          <a:pt x="9438298" y="3576979"/>
                          <a:pt x="9293611" y="3539428"/>
                          <a:pt x="9410700" y="3568700"/>
                        </a:cubicBezTo>
                        <a:cubicBezTo>
                          <a:pt x="9415784" y="3589035"/>
                          <a:pt x="9439524" y="3689516"/>
                          <a:pt x="9448800" y="3695700"/>
                        </a:cubicBezTo>
                        <a:cubicBezTo>
                          <a:pt x="9506825" y="3734384"/>
                          <a:pt x="9476107" y="3710307"/>
                          <a:pt x="9537700" y="3771900"/>
                        </a:cubicBezTo>
                        <a:cubicBezTo>
                          <a:pt x="9579957" y="3877543"/>
                          <a:pt x="9538615" y="3798367"/>
                          <a:pt x="9613900" y="3886200"/>
                        </a:cubicBezTo>
                        <a:cubicBezTo>
                          <a:pt x="9659856" y="3939815"/>
                          <a:pt x="9613304" y="3915635"/>
                          <a:pt x="9677400" y="3937000"/>
                        </a:cubicBezTo>
                        <a:cubicBezTo>
                          <a:pt x="9752622" y="3993416"/>
                          <a:pt x="9710588" y="3963359"/>
                          <a:pt x="9804400" y="4025900"/>
                        </a:cubicBezTo>
                        <a:cubicBezTo>
                          <a:pt x="9817100" y="4034367"/>
                          <a:pt x="9828020" y="4046473"/>
                          <a:pt x="9842500" y="4051300"/>
                        </a:cubicBezTo>
                        <a:lnTo>
                          <a:pt x="9880600" y="4064000"/>
                        </a:lnTo>
                        <a:cubicBezTo>
                          <a:pt x="9904919" y="4136957"/>
                          <a:pt x="9912153" y="4119620"/>
                          <a:pt x="9791700" y="4191000"/>
                        </a:cubicBezTo>
                        <a:cubicBezTo>
                          <a:pt x="9715133" y="4236373"/>
                          <a:pt x="9550400" y="4305300"/>
                          <a:pt x="9550400" y="4305300"/>
                        </a:cubicBezTo>
                        <a:cubicBezTo>
                          <a:pt x="9459245" y="4396455"/>
                          <a:pt x="9519747" y="4342802"/>
                          <a:pt x="9309100" y="4457700"/>
                        </a:cubicBezTo>
                        <a:cubicBezTo>
                          <a:pt x="9284169" y="4471298"/>
                          <a:pt x="9259114" y="4484878"/>
                          <a:pt x="9232900" y="4495800"/>
                        </a:cubicBezTo>
                        <a:cubicBezTo>
                          <a:pt x="9199316" y="4509793"/>
                          <a:pt x="9137813" y="4521526"/>
                          <a:pt x="9105900" y="4546600"/>
                        </a:cubicBezTo>
                        <a:cubicBezTo>
                          <a:pt x="9061116" y="4581787"/>
                          <a:pt x="9023373" y="4625321"/>
                          <a:pt x="8978900" y="4660900"/>
                        </a:cubicBezTo>
                        <a:cubicBezTo>
                          <a:pt x="8959625" y="4676320"/>
                          <a:pt x="8935306" y="4684403"/>
                          <a:pt x="8915400" y="4699000"/>
                        </a:cubicBezTo>
                        <a:cubicBezTo>
                          <a:pt x="8871682" y="4731060"/>
                          <a:pt x="8829200" y="4764900"/>
                          <a:pt x="8788400" y="4800600"/>
                        </a:cubicBezTo>
                        <a:cubicBezTo>
                          <a:pt x="8761367" y="4824254"/>
                          <a:pt x="8738523" y="4852357"/>
                          <a:pt x="8712200" y="4876800"/>
                        </a:cubicBezTo>
                        <a:cubicBezTo>
                          <a:pt x="8679224" y="4907421"/>
                          <a:pt x="8643498" y="4934995"/>
                          <a:pt x="8610600" y="4965700"/>
                        </a:cubicBezTo>
                        <a:cubicBezTo>
                          <a:pt x="8579963" y="4994294"/>
                          <a:pt x="8553895" y="5027771"/>
                          <a:pt x="8521700" y="5054600"/>
                        </a:cubicBezTo>
                        <a:cubicBezTo>
                          <a:pt x="8502737" y="5070403"/>
                          <a:pt x="8477475" y="5077280"/>
                          <a:pt x="8458200" y="5092700"/>
                        </a:cubicBezTo>
                        <a:cubicBezTo>
                          <a:pt x="8434825" y="5111400"/>
                          <a:pt x="8416696" y="5135896"/>
                          <a:pt x="8394700" y="5156200"/>
                        </a:cubicBezTo>
                        <a:cubicBezTo>
                          <a:pt x="8309818" y="5234553"/>
                          <a:pt x="8313745" y="5229616"/>
                          <a:pt x="8242300" y="5283200"/>
                        </a:cubicBezTo>
                        <a:cubicBezTo>
                          <a:pt x="8199212" y="5369376"/>
                          <a:pt x="8223574" y="5331337"/>
                          <a:pt x="8128000" y="5435600"/>
                        </a:cubicBezTo>
                        <a:cubicBezTo>
                          <a:pt x="8074966" y="5493455"/>
                          <a:pt x="8095876" y="5480175"/>
                          <a:pt x="8039100" y="5499100"/>
                        </a:cubicBezTo>
                        <a:cubicBezTo>
                          <a:pt x="7901933" y="5636267"/>
                          <a:pt x="7991784" y="5582802"/>
                          <a:pt x="7747000" y="5613400"/>
                        </a:cubicBezTo>
                        <a:cubicBezTo>
                          <a:pt x="7607300" y="5600700"/>
                          <a:pt x="7467193" y="5591882"/>
                          <a:pt x="7327900" y="5575300"/>
                        </a:cubicBezTo>
                        <a:cubicBezTo>
                          <a:pt x="7155831" y="5554816"/>
                          <a:pt x="7272988" y="5551461"/>
                          <a:pt x="7124700" y="5524500"/>
                        </a:cubicBezTo>
                        <a:cubicBezTo>
                          <a:pt x="7061671" y="5513040"/>
                          <a:pt x="6997700" y="5507567"/>
                          <a:pt x="6934200" y="5499100"/>
                        </a:cubicBezTo>
                        <a:cubicBezTo>
                          <a:pt x="6884026" y="5480855"/>
                          <a:pt x="6743461" y="5422900"/>
                          <a:pt x="6680200" y="5422900"/>
                        </a:cubicBezTo>
                        <a:cubicBezTo>
                          <a:pt x="6548694" y="5422900"/>
                          <a:pt x="6417733" y="5439833"/>
                          <a:pt x="6286500" y="5448300"/>
                        </a:cubicBezTo>
                        <a:cubicBezTo>
                          <a:pt x="6020907" y="5581096"/>
                          <a:pt x="6296283" y="5435836"/>
                          <a:pt x="6134100" y="5537200"/>
                        </a:cubicBezTo>
                        <a:cubicBezTo>
                          <a:pt x="6118046" y="5547234"/>
                          <a:pt x="6099534" y="5552860"/>
                          <a:pt x="6083300" y="5562600"/>
                        </a:cubicBezTo>
                        <a:cubicBezTo>
                          <a:pt x="6057123" y="5578306"/>
                          <a:pt x="6033277" y="5597694"/>
                          <a:pt x="6007100" y="5613400"/>
                        </a:cubicBezTo>
                        <a:cubicBezTo>
                          <a:pt x="5990866" y="5623140"/>
                          <a:pt x="5971706" y="5627796"/>
                          <a:pt x="5956300" y="5638800"/>
                        </a:cubicBezTo>
                        <a:cubicBezTo>
                          <a:pt x="5874816" y="5697003"/>
                          <a:pt x="5965791" y="5665002"/>
                          <a:pt x="5867400" y="5689600"/>
                        </a:cubicBezTo>
                        <a:cubicBezTo>
                          <a:pt x="5837767" y="5719233"/>
                          <a:pt x="5812956" y="5754646"/>
                          <a:pt x="5778500" y="5778500"/>
                        </a:cubicBezTo>
                        <a:cubicBezTo>
                          <a:pt x="5756487" y="5793740"/>
                          <a:pt x="5727462" y="5794750"/>
                          <a:pt x="5702300" y="5803900"/>
                        </a:cubicBezTo>
                        <a:cubicBezTo>
                          <a:pt x="5653094" y="5821793"/>
                          <a:pt x="5644735" y="5829419"/>
                          <a:pt x="5600700" y="5842000"/>
                        </a:cubicBezTo>
                        <a:cubicBezTo>
                          <a:pt x="5583917" y="5846795"/>
                          <a:pt x="5566618" y="5849684"/>
                          <a:pt x="5549900" y="5854700"/>
                        </a:cubicBezTo>
                        <a:cubicBezTo>
                          <a:pt x="5504089" y="5868443"/>
                          <a:pt x="5430808" y="5897381"/>
                          <a:pt x="5384800" y="5905500"/>
                        </a:cubicBezTo>
                        <a:cubicBezTo>
                          <a:pt x="5342903" y="5912894"/>
                          <a:pt x="5300133" y="5913967"/>
                          <a:pt x="5257800" y="5918200"/>
                        </a:cubicBezTo>
                        <a:cubicBezTo>
                          <a:pt x="5198533" y="5935133"/>
                          <a:pt x="5140608" y="5957776"/>
                          <a:pt x="5080000" y="5969000"/>
                        </a:cubicBezTo>
                        <a:cubicBezTo>
                          <a:pt x="5025727" y="5979051"/>
                          <a:pt x="4969732" y="5975373"/>
                          <a:pt x="4914900" y="5981700"/>
                        </a:cubicBezTo>
                        <a:cubicBezTo>
                          <a:pt x="4859586" y="5988082"/>
                          <a:pt x="4805434" y="6004814"/>
                          <a:pt x="4749800" y="6007100"/>
                        </a:cubicBezTo>
                        <a:cubicBezTo>
                          <a:pt x="4495979" y="6017531"/>
                          <a:pt x="4241800" y="6015567"/>
                          <a:pt x="3987800" y="6019800"/>
                        </a:cubicBezTo>
                        <a:cubicBezTo>
                          <a:pt x="3941969" y="6027439"/>
                          <a:pt x="3898574" y="6026994"/>
                          <a:pt x="3860800" y="6057900"/>
                        </a:cubicBezTo>
                        <a:cubicBezTo>
                          <a:pt x="3828365" y="6084438"/>
                          <a:pt x="3795146" y="6111931"/>
                          <a:pt x="3771900" y="6146800"/>
                        </a:cubicBezTo>
                        <a:cubicBezTo>
                          <a:pt x="3763433" y="6159500"/>
                          <a:pt x="3757293" y="6174107"/>
                          <a:pt x="3746500" y="6184900"/>
                        </a:cubicBezTo>
                        <a:cubicBezTo>
                          <a:pt x="3742359" y="6189041"/>
                          <a:pt x="3665418" y="6252307"/>
                          <a:pt x="3644900" y="6261100"/>
                        </a:cubicBezTo>
                        <a:cubicBezTo>
                          <a:pt x="3628857" y="6267976"/>
                          <a:pt x="3611033" y="6269567"/>
                          <a:pt x="3594100" y="6273800"/>
                        </a:cubicBezTo>
                        <a:cubicBezTo>
                          <a:pt x="3320134" y="6268321"/>
                          <a:pt x="3061670" y="6275167"/>
                          <a:pt x="2794000" y="6248400"/>
                        </a:cubicBezTo>
                        <a:cubicBezTo>
                          <a:pt x="2764214" y="6245421"/>
                          <a:pt x="2734733" y="6239933"/>
                          <a:pt x="2705100" y="6235700"/>
                        </a:cubicBezTo>
                        <a:cubicBezTo>
                          <a:pt x="2683933" y="6227233"/>
                          <a:pt x="2663717" y="6215829"/>
                          <a:pt x="2641600" y="6210300"/>
                        </a:cubicBezTo>
                        <a:cubicBezTo>
                          <a:pt x="2543120" y="6185680"/>
                          <a:pt x="2484819" y="6202449"/>
                          <a:pt x="2374900" y="6210300"/>
                        </a:cubicBezTo>
                        <a:cubicBezTo>
                          <a:pt x="2357967" y="6218767"/>
                          <a:pt x="2339506" y="6224696"/>
                          <a:pt x="2324100" y="6235700"/>
                        </a:cubicBezTo>
                        <a:cubicBezTo>
                          <a:pt x="2295677" y="6256002"/>
                          <a:pt x="2278567" y="6283153"/>
                          <a:pt x="2260600" y="6311900"/>
                        </a:cubicBezTo>
                        <a:cubicBezTo>
                          <a:pt x="2247517" y="6332832"/>
                          <a:pt x="2238564" y="6356658"/>
                          <a:pt x="2222500" y="6375400"/>
                        </a:cubicBezTo>
                        <a:cubicBezTo>
                          <a:pt x="2212567" y="6386989"/>
                          <a:pt x="2195193" y="6390007"/>
                          <a:pt x="2184400" y="6400800"/>
                        </a:cubicBezTo>
                        <a:cubicBezTo>
                          <a:pt x="2169433" y="6415767"/>
                          <a:pt x="2161903" y="6437297"/>
                          <a:pt x="2146300" y="6451600"/>
                        </a:cubicBezTo>
                        <a:cubicBezTo>
                          <a:pt x="1942067" y="6638814"/>
                          <a:pt x="2099803" y="6500249"/>
                          <a:pt x="1993900" y="6553200"/>
                        </a:cubicBezTo>
                        <a:cubicBezTo>
                          <a:pt x="1980248" y="6560026"/>
                          <a:pt x="1970280" y="6573773"/>
                          <a:pt x="1955800" y="6578600"/>
                        </a:cubicBezTo>
                        <a:cubicBezTo>
                          <a:pt x="1931371" y="6586743"/>
                          <a:pt x="1904935" y="6586694"/>
                          <a:pt x="1879600" y="6591300"/>
                        </a:cubicBezTo>
                        <a:cubicBezTo>
                          <a:pt x="1858362" y="6595161"/>
                          <a:pt x="1837267" y="6599767"/>
                          <a:pt x="1816100" y="6604000"/>
                        </a:cubicBezTo>
                        <a:lnTo>
                          <a:pt x="1079500" y="6578600"/>
                        </a:lnTo>
                        <a:cubicBezTo>
                          <a:pt x="1057939" y="6577573"/>
                          <a:pt x="1037586" y="6565900"/>
                          <a:pt x="1016000" y="6565900"/>
                        </a:cubicBezTo>
                        <a:cubicBezTo>
                          <a:pt x="939682" y="6565900"/>
                          <a:pt x="863600" y="6574367"/>
                          <a:pt x="787400" y="6578600"/>
                        </a:cubicBezTo>
                        <a:cubicBezTo>
                          <a:pt x="759313" y="6606687"/>
                          <a:pt x="746563" y="6624419"/>
                          <a:pt x="711200" y="6642100"/>
                        </a:cubicBezTo>
                        <a:cubicBezTo>
                          <a:pt x="699226" y="6648087"/>
                          <a:pt x="685800" y="6650567"/>
                          <a:pt x="673100" y="6654800"/>
                        </a:cubicBezTo>
                        <a:cubicBezTo>
                          <a:pt x="656167" y="6671733"/>
                          <a:pt x="642607" y="6692908"/>
                          <a:pt x="622300" y="6705600"/>
                        </a:cubicBezTo>
                        <a:cubicBezTo>
                          <a:pt x="607499" y="6714851"/>
                          <a:pt x="587843" y="6712171"/>
                          <a:pt x="571500" y="6718300"/>
                        </a:cubicBezTo>
                        <a:cubicBezTo>
                          <a:pt x="553773" y="6724947"/>
                          <a:pt x="537138" y="6734307"/>
                          <a:pt x="520700" y="6743700"/>
                        </a:cubicBezTo>
                        <a:cubicBezTo>
                          <a:pt x="507448" y="6751273"/>
                          <a:pt x="496252" y="6762274"/>
                          <a:pt x="482600" y="6769100"/>
                        </a:cubicBezTo>
                        <a:cubicBezTo>
                          <a:pt x="470626" y="6775087"/>
                          <a:pt x="456474" y="6775813"/>
                          <a:pt x="444500" y="6781800"/>
                        </a:cubicBezTo>
                        <a:cubicBezTo>
                          <a:pt x="430848" y="6788626"/>
                          <a:pt x="419652" y="6799627"/>
                          <a:pt x="406400" y="6807200"/>
                        </a:cubicBezTo>
                        <a:cubicBezTo>
                          <a:pt x="389962" y="6816593"/>
                          <a:pt x="372150" y="6823406"/>
                          <a:pt x="355600" y="6832600"/>
                        </a:cubicBezTo>
                        <a:cubicBezTo>
                          <a:pt x="334022" y="6844588"/>
                          <a:pt x="313267" y="6858000"/>
                          <a:pt x="292100" y="6870700"/>
                        </a:cubicBezTo>
                        <a:cubicBezTo>
                          <a:pt x="268579" y="6900101"/>
                          <a:pt x="223151" y="6961678"/>
                          <a:pt x="190500" y="6985000"/>
                        </a:cubicBezTo>
                        <a:cubicBezTo>
                          <a:pt x="179607" y="6992781"/>
                          <a:pt x="164705" y="6992427"/>
                          <a:pt x="152400" y="6997700"/>
                        </a:cubicBezTo>
                        <a:cubicBezTo>
                          <a:pt x="134999" y="7005158"/>
                          <a:pt x="101600" y="7023100"/>
                          <a:pt x="101600" y="702310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sitting, table, person, player&#10;&#10;Description automatically generated">
            <a:extLst>
              <a:ext uri="{FF2B5EF4-FFF2-40B4-BE49-F238E27FC236}">
                <a16:creationId xmlns:a16="http://schemas.microsoft.com/office/drawing/2014/main" id="{E7ECE82D-C9DF-407B-91EA-31D36DBC05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455">
            <a:off x="8934959" y="1213176"/>
            <a:ext cx="3074253" cy="5560540"/>
          </a:xfrm>
          <a:prstGeom prst="rect">
            <a:avLst/>
          </a:prstGeom>
        </p:spPr>
      </p:pic>
      <p:pic>
        <p:nvPicPr>
          <p:cNvPr id="14" name="Picture 4" descr="Flag of the United Arab Emirates - Wikipedia">
            <a:extLst>
              <a:ext uri="{FF2B5EF4-FFF2-40B4-BE49-F238E27FC236}">
                <a16:creationId xmlns:a16="http://schemas.microsoft.com/office/drawing/2014/main" id="{A86A00CB-7F1B-4614-BCF4-D63670EBD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3779">
            <a:off x="11485923" y="3337758"/>
            <a:ext cx="363546" cy="18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42F554D-EAF7-4974-B97E-192D6FD184B5}"/>
              </a:ext>
            </a:extLst>
          </p:cNvPr>
          <p:cNvSpPr txBox="1"/>
          <p:nvPr/>
        </p:nvSpPr>
        <p:spPr>
          <a:xfrm>
            <a:off x="8384" y="1576535"/>
            <a:ext cx="8984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/>
              <a:t>هل من  المنصف يكون شخص واحد هو المتحدث في الحلقة</a:t>
            </a:r>
            <a:endParaRPr lang="en-US" sz="32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629CAEF-FD5F-4E73-BB14-1844F545EA34}"/>
              </a:ext>
            </a:extLst>
          </p:cNvPr>
          <p:cNvSpPr/>
          <p:nvPr/>
        </p:nvSpPr>
        <p:spPr>
          <a:xfrm rot="3512586">
            <a:off x="658671" y="3923435"/>
            <a:ext cx="2495910" cy="3411984"/>
          </a:xfrm>
          <a:custGeom>
            <a:avLst/>
            <a:gdLst>
              <a:gd name="connsiteX0" fmla="*/ 0 w 2495910"/>
              <a:gd name="connsiteY0" fmla="*/ 1705992 h 3411984"/>
              <a:gd name="connsiteX1" fmla="*/ 1247955 w 2495910"/>
              <a:gd name="connsiteY1" fmla="*/ 0 h 3411984"/>
              <a:gd name="connsiteX2" fmla="*/ 2495910 w 2495910"/>
              <a:gd name="connsiteY2" fmla="*/ 1705992 h 3411984"/>
              <a:gd name="connsiteX3" fmla="*/ 1247955 w 2495910"/>
              <a:gd name="connsiteY3" fmla="*/ 3411984 h 3411984"/>
              <a:gd name="connsiteX4" fmla="*/ 0 w 2495910"/>
              <a:gd name="connsiteY4" fmla="*/ 1705992 h 3411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910" h="3411984" fill="none" extrusionOk="0">
                <a:moveTo>
                  <a:pt x="0" y="1705992"/>
                </a:moveTo>
                <a:cubicBezTo>
                  <a:pt x="14964" y="776305"/>
                  <a:pt x="515316" y="-54440"/>
                  <a:pt x="1247955" y="0"/>
                </a:cubicBezTo>
                <a:cubicBezTo>
                  <a:pt x="1808183" y="8100"/>
                  <a:pt x="2455877" y="925577"/>
                  <a:pt x="2495910" y="1705992"/>
                </a:cubicBezTo>
                <a:cubicBezTo>
                  <a:pt x="2496358" y="2514835"/>
                  <a:pt x="1799370" y="3459146"/>
                  <a:pt x="1247955" y="3411984"/>
                </a:cubicBezTo>
                <a:cubicBezTo>
                  <a:pt x="423407" y="3236894"/>
                  <a:pt x="62814" y="2612955"/>
                  <a:pt x="0" y="1705992"/>
                </a:cubicBezTo>
                <a:close/>
              </a:path>
              <a:path w="2495910" h="3411984" stroke="0" extrusionOk="0">
                <a:moveTo>
                  <a:pt x="0" y="1705992"/>
                </a:moveTo>
                <a:cubicBezTo>
                  <a:pt x="-63910" y="645947"/>
                  <a:pt x="643889" y="-37978"/>
                  <a:pt x="1247955" y="0"/>
                </a:cubicBezTo>
                <a:cubicBezTo>
                  <a:pt x="1958975" y="46200"/>
                  <a:pt x="2422318" y="798110"/>
                  <a:pt x="2495910" y="1705992"/>
                </a:cubicBezTo>
                <a:cubicBezTo>
                  <a:pt x="2375875" y="2544022"/>
                  <a:pt x="2071310" y="3362134"/>
                  <a:pt x="1247955" y="3411984"/>
                </a:cubicBezTo>
                <a:cubicBezTo>
                  <a:pt x="491181" y="3341583"/>
                  <a:pt x="114453" y="2734912"/>
                  <a:pt x="0" y="1705992"/>
                </a:cubicBez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noFill/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DF3E45-64FB-4C2B-9FEC-F5EFD0DD2CDA}"/>
              </a:ext>
            </a:extLst>
          </p:cNvPr>
          <p:cNvSpPr/>
          <p:nvPr/>
        </p:nvSpPr>
        <p:spPr>
          <a:xfrm>
            <a:off x="2955234" y="3600673"/>
            <a:ext cx="3048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لا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B326B3-36FC-41EF-BF9E-F3A0FD1B8397}"/>
              </a:ext>
            </a:extLst>
          </p:cNvPr>
          <p:cNvSpPr txBox="1"/>
          <p:nvPr/>
        </p:nvSpPr>
        <p:spPr>
          <a:xfrm>
            <a:off x="3863233" y="6581001"/>
            <a:ext cx="3495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200" b="1" dirty="0">
                <a:solidFill>
                  <a:schemeClr val="bg1">
                    <a:lumMod val="95000"/>
                  </a:schemeClr>
                </a:solidFill>
              </a:rPr>
              <a:t>لإظهار الإجابة انقر على الصاروخ</a:t>
            </a:r>
            <a:endParaRPr lang="en-US" sz="1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Rectangle: Rounded Corners 1">
            <a:hlinkClick r:id="rId7" action="ppaction://hlinksldjump"/>
            <a:extLst>
              <a:ext uri="{FF2B5EF4-FFF2-40B4-BE49-F238E27FC236}">
                <a16:creationId xmlns:a16="http://schemas.microsoft.com/office/drawing/2014/main" id="{493553C9-938A-46AC-8BA6-F749FB5D035D}"/>
              </a:ext>
            </a:extLst>
          </p:cNvPr>
          <p:cNvSpPr/>
          <p:nvPr/>
        </p:nvSpPr>
        <p:spPr>
          <a:xfrm>
            <a:off x="3952446" y="6048513"/>
            <a:ext cx="3048000" cy="43088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عُد إلى مسار الفضاء</a:t>
            </a:r>
            <a:endParaRPr lang="en-US" sz="32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Table 2">
            <a:extLst>
              <a:ext uri="{FF2B5EF4-FFF2-40B4-BE49-F238E27FC236}">
                <a16:creationId xmlns:a16="http://schemas.microsoft.com/office/drawing/2014/main" id="{7D837521-EE29-4E35-AE65-0547C9B304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257969"/>
              </p:ext>
            </p:extLst>
          </p:nvPr>
        </p:nvGraphicFramePr>
        <p:xfrm>
          <a:off x="1220828" y="2441136"/>
          <a:ext cx="7079391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9797">
                  <a:extLst>
                    <a:ext uri="{9D8B030D-6E8A-4147-A177-3AD203B41FA5}">
                      <a16:colId xmlns:a16="http://schemas.microsoft.com/office/drawing/2014/main" val="676374497"/>
                    </a:ext>
                  </a:extLst>
                </a:gridCol>
                <a:gridCol w="2359797">
                  <a:extLst>
                    <a:ext uri="{9D8B030D-6E8A-4147-A177-3AD203B41FA5}">
                      <a16:colId xmlns:a16="http://schemas.microsoft.com/office/drawing/2014/main" val="3000768623"/>
                    </a:ext>
                  </a:extLst>
                </a:gridCol>
                <a:gridCol w="2359797">
                  <a:extLst>
                    <a:ext uri="{9D8B030D-6E8A-4147-A177-3AD203B41FA5}">
                      <a16:colId xmlns:a16="http://schemas.microsoft.com/office/drawing/2014/main" val="36166448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ar-AE" sz="3200" dirty="0"/>
                        <a:t>أحيانا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AE" sz="3200" dirty="0"/>
                        <a:t>لا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AE" sz="3200" dirty="0">
                          <a:solidFill>
                            <a:schemeClr val="tx1"/>
                          </a:solidFill>
                        </a:rPr>
                        <a:t>نعم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99861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612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8870FCB-DEE9-4A95-9D6C-8BB1267C00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62"/>
          <a:stretch/>
        </p:blipFill>
        <p:spPr>
          <a:xfrm>
            <a:off x="5966085" y="0"/>
            <a:ext cx="6225915" cy="68704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FFAFB0-D3A1-4618-848A-C4380107D4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62" r="1386"/>
          <a:stretch/>
        </p:blipFill>
        <p:spPr>
          <a:xfrm>
            <a:off x="0" y="0"/>
            <a:ext cx="5966085" cy="6870437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8BA954E-1BED-4D31-A793-ECD8C5E89BEC}"/>
              </a:ext>
            </a:extLst>
          </p:cNvPr>
          <p:cNvSpPr/>
          <p:nvPr/>
        </p:nvSpPr>
        <p:spPr>
          <a:xfrm>
            <a:off x="-190500" y="-203200"/>
            <a:ext cx="11333893" cy="7487998"/>
          </a:xfrm>
          <a:custGeom>
            <a:avLst/>
            <a:gdLst>
              <a:gd name="connsiteX0" fmla="*/ 0 w 11333893"/>
              <a:gd name="connsiteY0" fmla="*/ 243732 h 7487998"/>
              <a:gd name="connsiteX1" fmla="*/ 145465 w 11333893"/>
              <a:gd name="connsiteY1" fmla="*/ 162488 h 7487998"/>
              <a:gd name="connsiteX2" fmla="*/ 203652 w 11333893"/>
              <a:gd name="connsiteY2" fmla="*/ 148947 h 7487998"/>
              <a:gd name="connsiteX3" fmla="*/ 320024 w 11333893"/>
              <a:gd name="connsiteY3" fmla="*/ 94784 h 7487998"/>
              <a:gd name="connsiteX4" fmla="*/ 421851 w 11333893"/>
              <a:gd name="connsiteY4" fmla="*/ 67703 h 7487998"/>
              <a:gd name="connsiteX5" fmla="*/ 509130 w 11333893"/>
              <a:gd name="connsiteY5" fmla="*/ 27081 h 7487998"/>
              <a:gd name="connsiteX6" fmla="*/ 727329 w 11333893"/>
              <a:gd name="connsiteY6" fmla="*/ 0 h 7487998"/>
              <a:gd name="connsiteX7" fmla="*/ 1483752 w 11333893"/>
              <a:gd name="connsiteY7" fmla="*/ 27081 h 7487998"/>
              <a:gd name="connsiteX8" fmla="*/ 1585578 w 11333893"/>
              <a:gd name="connsiteY8" fmla="*/ 54162 h 7487998"/>
              <a:gd name="connsiteX9" fmla="*/ 1672857 w 11333893"/>
              <a:gd name="connsiteY9" fmla="*/ 67703 h 7487998"/>
              <a:gd name="connsiteX10" fmla="*/ 1847416 w 11333893"/>
              <a:gd name="connsiteY10" fmla="*/ 121866 h 7487998"/>
              <a:gd name="connsiteX11" fmla="*/ 1949243 w 11333893"/>
              <a:gd name="connsiteY11" fmla="*/ 189569 h 7487998"/>
              <a:gd name="connsiteX12" fmla="*/ 2167441 w 11333893"/>
              <a:gd name="connsiteY12" fmla="*/ 257272 h 7487998"/>
              <a:gd name="connsiteX13" fmla="*/ 2298361 w 11333893"/>
              <a:gd name="connsiteY13" fmla="*/ 311435 h 7487998"/>
              <a:gd name="connsiteX14" fmla="*/ 2400187 w 11333893"/>
              <a:gd name="connsiteY14" fmla="*/ 338517 h 7487998"/>
              <a:gd name="connsiteX15" fmla="*/ 2545653 w 11333893"/>
              <a:gd name="connsiteY15" fmla="*/ 392679 h 7487998"/>
              <a:gd name="connsiteX16" fmla="*/ 2822038 w 11333893"/>
              <a:gd name="connsiteY16" fmla="*/ 473923 h 7487998"/>
              <a:gd name="connsiteX17" fmla="*/ 3098423 w 11333893"/>
              <a:gd name="connsiteY17" fmla="*/ 541627 h 7487998"/>
              <a:gd name="connsiteX18" fmla="*/ 3403902 w 11333893"/>
              <a:gd name="connsiteY18" fmla="*/ 663493 h 7487998"/>
              <a:gd name="connsiteX19" fmla="*/ 3462088 w 11333893"/>
              <a:gd name="connsiteY19" fmla="*/ 704115 h 7487998"/>
              <a:gd name="connsiteX20" fmla="*/ 3898486 w 11333893"/>
              <a:gd name="connsiteY20" fmla="*/ 839522 h 7487998"/>
              <a:gd name="connsiteX21" fmla="*/ 3956672 w 11333893"/>
              <a:gd name="connsiteY21" fmla="*/ 907225 h 7487998"/>
              <a:gd name="connsiteX22" fmla="*/ 4073045 w 11333893"/>
              <a:gd name="connsiteY22" fmla="*/ 961388 h 7487998"/>
              <a:gd name="connsiteX23" fmla="*/ 4160324 w 11333893"/>
              <a:gd name="connsiteY23" fmla="*/ 1015551 h 7487998"/>
              <a:gd name="connsiteX24" fmla="*/ 4276697 w 11333893"/>
              <a:gd name="connsiteY24" fmla="*/ 1096795 h 7487998"/>
              <a:gd name="connsiteX25" fmla="*/ 4407616 w 11333893"/>
              <a:gd name="connsiteY25" fmla="*/ 1137417 h 7487998"/>
              <a:gd name="connsiteX26" fmla="*/ 4509442 w 11333893"/>
              <a:gd name="connsiteY26" fmla="*/ 1178039 h 7487998"/>
              <a:gd name="connsiteX27" fmla="*/ 4596722 w 11333893"/>
              <a:gd name="connsiteY27" fmla="*/ 1232202 h 7487998"/>
              <a:gd name="connsiteX28" fmla="*/ 4829467 w 11333893"/>
              <a:gd name="connsiteY28" fmla="*/ 1326986 h 7487998"/>
              <a:gd name="connsiteX29" fmla="*/ 4902200 w 11333893"/>
              <a:gd name="connsiteY29" fmla="*/ 1354068 h 7487998"/>
              <a:gd name="connsiteX30" fmla="*/ 4989480 w 11333893"/>
              <a:gd name="connsiteY30" fmla="*/ 1381149 h 7487998"/>
              <a:gd name="connsiteX31" fmla="*/ 5236772 w 11333893"/>
              <a:gd name="connsiteY31" fmla="*/ 1448853 h 7487998"/>
              <a:gd name="connsiteX32" fmla="*/ 5425878 w 11333893"/>
              <a:gd name="connsiteY32" fmla="*/ 1503015 h 7487998"/>
              <a:gd name="connsiteX33" fmla="*/ 5731356 w 11333893"/>
              <a:gd name="connsiteY33" fmla="*/ 1584259 h 7487998"/>
              <a:gd name="connsiteX34" fmla="*/ 6051381 w 11333893"/>
              <a:gd name="connsiteY34" fmla="*/ 1611341 h 7487998"/>
              <a:gd name="connsiteX35" fmla="*/ 6327766 w 11333893"/>
              <a:gd name="connsiteY35" fmla="*/ 1597800 h 7487998"/>
              <a:gd name="connsiteX36" fmla="*/ 6400499 w 11333893"/>
              <a:gd name="connsiteY36" fmla="*/ 1570719 h 7487998"/>
              <a:gd name="connsiteX37" fmla="*/ 6560512 w 11333893"/>
              <a:gd name="connsiteY37" fmla="*/ 1543637 h 7487998"/>
              <a:gd name="connsiteX38" fmla="*/ 6691431 w 11333893"/>
              <a:gd name="connsiteY38" fmla="*/ 1489475 h 7487998"/>
              <a:gd name="connsiteX39" fmla="*/ 6735071 w 11333893"/>
              <a:gd name="connsiteY39" fmla="*/ 1462393 h 7487998"/>
              <a:gd name="connsiteX40" fmla="*/ 6865990 w 11333893"/>
              <a:gd name="connsiteY40" fmla="*/ 1448853 h 7487998"/>
              <a:gd name="connsiteX41" fmla="*/ 6982363 w 11333893"/>
              <a:gd name="connsiteY41" fmla="*/ 1435312 h 7487998"/>
              <a:gd name="connsiteX42" fmla="*/ 7418760 w 11333893"/>
              <a:gd name="connsiteY42" fmla="*/ 1462393 h 7487998"/>
              <a:gd name="connsiteX43" fmla="*/ 7491493 w 11333893"/>
              <a:gd name="connsiteY43" fmla="*/ 1475934 h 7487998"/>
              <a:gd name="connsiteX44" fmla="*/ 7666052 w 11333893"/>
              <a:gd name="connsiteY44" fmla="*/ 1543637 h 7487998"/>
              <a:gd name="connsiteX45" fmla="*/ 7724239 w 11333893"/>
              <a:gd name="connsiteY45" fmla="*/ 1584259 h 7487998"/>
              <a:gd name="connsiteX46" fmla="*/ 7782425 w 11333893"/>
              <a:gd name="connsiteY46" fmla="*/ 1597800 h 7487998"/>
              <a:gd name="connsiteX47" fmla="*/ 7855158 w 11333893"/>
              <a:gd name="connsiteY47" fmla="*/ 1624882 h 7487998"/>
              <a:gd name="connsiteX48" fmla="*/ 7898798 w 11333893"/>
              <a:gd name="connsiteY48" fmla="*/ 1665504 h 7487998"/>
              <a:gd name="connsiteX49" fmla="*/ 8015170 w 11333893"/>
              <a:gd name="connsiteY49" fmla="*/ 1719666 h 7487998"/>
              <a:gd name="connsiteX50" fmla="*/ 8160636 w 11333893"/>
              <a:gd name="connsiteY50" fmla="*/ 1800910 h 7487998"/>
              <a:gd name="connsiteX51" fmla="*/ 8218823 w 11333893"/>
              <a:gd name="connsiteY51" fmla="*/ 1841532 h 7487998"/>
              <a:gd name="connsiteX52" fmla="*/ 8291556 w 11333893"/>
              <a:gd name="connsiteY52" fmla="*/ 1882155 h 7487998"/>
              <a:gd name="connsiteX53" fmla="*/ 8495208 w 11333893"/>
              <a:gd name="connsiteY53" fmla="*/ 2017561 h 7487998"/>
              <a:gd name="connsiteX54" fmla="*/ 8597034 w 11333893"/>
              <a:gd name="connsiteY54" fmla="*/ 2058183 h 7487998"/>
              <a:gd name="connsiteX55" fmla="*/ 8684314 w 11333893"/>
              <a:gd name="connsiteY55" fmla="*/ 2125887 h 7487998"/>
              <a:gd name="connsiteX56" fmla="*/ 8815233 w 11333893"/>
              <a:gd name="connsiteY56" fmla="*/ 2193590 h 7487998"/>
              <a:gd name="connsiteX57" fmla="*/ 8975245 w 11333893"/>
              <a:gd name="connsiteY57" fmla="*/ 2274834 h 7487998"/>
              <a:gd name="connsiteX58" fmla="*/ 9091618 w 11333893"/>
              <a:gd name="connsiteY58" fmla="*/ 2328997 h 7487998"/>
              <a:gd name="connsiteX59" fmla="*/ 9135258 w 11333893"/>
              <a:gd name="connsiteY59" fmla="*/ 2369619 h 7487998"/>
              <a:gd name="connsiteX60" fmla="*/ 9237084 w 11333893"/>
              <a:gd name="connsiteY60" fmla="*/ 2396700 h 7487998"/>
              <a:gd name="connsiteX61" fmla="*/ 9353457 w 11333893"/>
              <a:gd name="connsiteY61" fmla="*/ 2423782 h 7487998"/>
              <a:gd name="connsiteX62" fmla="*/ 9411643 w 11333893"/>
              <a:gd name="connsiteY62" fmla="*/ 2437323 h 7487998"/>
              <a:gd name="connsiteX63" fmla="*/ 9528016 w 11333893"/>
              <a:gd name="connsiteY63" fmla="*/ 2450863 h 7487998"/>
              <a:gd name="connsiteX64" fmla="*/ 9571656 w 11333893"/>
              <a:gd name="connsiteY64" fmla="*/ 2477945 h 7487998"/>
              <a:gd name="connsiteX65" fmla="*/ 9615295 w 11333893"/>
              <a:gd name="connsiteY65" fmla="*/ 2491485 h 7487998"/>
              <a:gd name="connsiteX66" fmla="*/ 9644389 w 11333893"/>
              <a:gd name="connsiteY66" fmla="*/ 2545648 h 7487998"/>
              <a:gd name="connsiteX67" fmla="*/ 9658935 w 11333893"/>
              <a:gd name="connsiteY67" fmla="*/ 2613351 h 7487998"/>
              <a:gd name="connsiteX68" fmla="*/ 9833494 w 11333893"/>
              <a:gd name="connsiteY68" fmla="*/ 2816462 h 7487998"/>
              <a:gd name="connsiteX69" fmla="*/ 9891681 w 11333893"/>
              <a:gd name="connsiteY69" fmla="*/ 2884165 h 7487998"/>
              <a:gd name="connsiteX70" fmla="*/ 9949867 w 11333893"/>
              <a:gd name="connsiteY70" fmla="*/ 2951869 h 7487998"/>
              <a:gd name="connsiteX71" fmla="*/ 9964414 w 11333893"/>
              <a:gd name="connsiteY71" fmla="*/ 3019572 h 7487998"/>
              <a:gd name="connsiteX72" fmla="*/ 9993507 w 11333893"/>
              <a:gd name="connsiteY72" fmla="*/ 3060194 h 7487998"/>
              <a:gd name="connsiteX73" fmla="*/ 10008053 w 11333893"/>
              <a:gd name="connsiteY73" fmla="*/ 3100816 h 7487998"/>
              <a:gd name="connsiteX74" fmla="*/ 10037146 w 11333893"/>
              <a:gd name="connsiteY74" fmla="*/ 3141438 h 7487998"/>
              <a:gd name="connsiteX75" fmla="*/ 10124426 w 11333893"/>
              <a:gd name="connsiteY75" fmla="*/ 3276845 h 7487998"/>
              <a:gd name="connsiteX76" fmla="*/ 10182612 w 11333893"/>
              <a:gd name="connsiteY76" fmla="*/ 3358089 h 7487998"/>
              <a:gd name="connsiteX77" fmla="*/ 10240799 w 11333893"/>
              <a:gd name="connsiteY77" fmla="*/ 3452874 h 7487998"/>
              <a:gd name="connsiteX78" fmla="*/ 10269892 w 11333893"/>
              <a:gd name="connsiteY78" fmla="*/ 3507037 h 7487998"/>
              <a:gd name="connsiteX79" fmla="*/ 10371718 w 11333893"/>
              <a:gd name="connsiteY79" fmla="*/ 3601821 h 7487998"/>
              <a:gd name="connsiteX80" fmla="*/ 10400811 w 11333893"/>
              <a:gd name="connsiteY80" fmla="*/ 3642443 h 7487998"/>
              <a:gd name="connsiteX81" fmla="*/ 10502637 w 11333893"/>
              <a:gd name="connsiteY81" fmla="*/ 3696606 h 7487998"/>
              <a:gd name="connsiteX82" fmla="*/ 10575370 w 11333893"/>
              <a:gd name="connsiteY82" fmla="*/ 3750769 h 7487998"/>
              <a:gd name="connsiteX83" fmla="*/ 10633557 w 11333893"/>
              <a:gd name="connsiteY83" fmla="*/ 3764310 h 7487998"/>
              <a:gd name="connsiteX84" fmla="*/ 10779023 w 11333893"/>
              <a:gd name="connsiteY84" fmla="*/ 3804932 h 7487998"/>
              <a:gd name="connsiteX85" fmla="*/ 10822662 w 11333893"/>
              <a:gd name="connsiteY85" fmla="*/ 3940338 h 7487998"/>
              <a:gd name="connsiteX86" fmla="*/ 10924488 w 11333893"/>
              <a:gd name="connsiteY86" fmla="*/ 4021583 h 7487998"/>
              <a:gd name="connsiteX87" fmla="*/ 11011768 w 11333893"/>
              <a:gd name="connsiteY87" fmla="*/ 4143449 h 7487998"/>
              <a:gd name="connsiteX88" fmla="*/ 11084501 w 11333893"/>
              <a:gd name="connsiteY88" fmla="*/ 4197611 h 7487998"/>
              <a:gd name="connsiteX89" fmla="*/ 11229967 w 11333893"/>
              <a:gd name="connsiteY89" fmla="*/ 4292396 h 7487998"/>
              <a:gd name="connsiteX90" fmla="*/ 11273607 w 11333893"/>
              <a:gd name="connsiteY90" fmla="*/ 4319478 h 7487998"/>
              <a:gd name="connsiteX91" fmla="*/ 11317246 w 11333893"/>
              <a:gd name="connsiteY91" fmla="*/ 4333018 h 7487998"/>
              <a:gd name="connsiteX92" fmla="*/ 11215420 w 11333893"/>
              <a:gd name="connsiteY92" fmla="*/ 4468425 h 7487998"/>
              <a:gd name="connsiteX93" fmla="*/ 10939035 w 11333893"/>
              <a:gd name="connsiteY93" fmla="*/ 4590291 h 7487998"/>
              <a:gd name="connsiteX94" fmla="*/ 10662650 w 11333893"/>
              <a:gd name="connsiteY94" fmla="*/ 4752779 h 7487998"/>
              <a:gd name="connsiteX95" fmla="*/ 10575370 w 11333893"/>
              <a:gd name="connsiteY95" fmla="*/ 4793401 h 7487998"/>
              <a:gd name="connsiteX96" fmla="*/ 10429904 w 11333893"/>
              <a:gd name="connsiteY96" fmla="*/ 4847564 h 7487998"/>
              <a:gd name="connsiteX97" fmla="*/ 10284439 w 11333893"/>
              <a:gd name="connsiteY97" fmla="*/ 4969430 h 7487998"/>
              <a:gd name="connsiteX98" fmla="*/ 10211706 w 11333893"/>
              <a:gd name="connsiteY98" fmla="*/ 5010052 h 7487998"/>
              <a:gd name="connsiteX99" fmla="*/ 10066240 w 11333893"/>
              <a:gd name="connsiteY99" fmla="*/ 5118378 h 7487998"/>
              <a:gd name="connsiteX100" fmla="*/ 9978960 w 11333893"/>
              <a:gd name="connsiteY100" fmla="*/ 5199622 h 7487998"/>
              <a:gd name="connsiteX101" fmla="*/ 9862587 w 11333893"/>
              <a:gd name="connsiteY101" fmla="*/ 5294407 h 7487998"/>
              <a:gd name="connsiteX102" fmla="*/ 9760761 w 11333893"/>
              <a:gd name="connsiteY102" fmla="*/ 5389192 h 7487998"/>
              <a:gd name="connsiteX103" fmla="*/ 9688028 w 11333893"/>
              <a:gd name="connsiteY103" fmla="*/ 5429814 h 7487998"/>
              <a:gd name="connsiteX104" fmla="*/ 9615295 w 11333893"/>
              <a:gd name="connsiteY104" fmla="*/ 5497517 h 7487998"/>
              <a:gd name="connsiteX105" fmla="*/ 9440736 w 11333893"/>
              <a:gd name="connsiteY105" fmla="*/ 5632924 h 7487998"/>
              <a:gd name="connsiteX106" fmla="*/ 9309817 w 11333893"/>
              <a:gd name="connsiteY106" fmla="*/ 5795412 h 7487998"/>
              <a:gd name="connsiteX107" fmla="*/ 9207991 w 11333893"/>
              <a:gd name="connsiteY107" fmla="*/ 5863115 h 7487998"/>
              <a:gd name="connsiteX108" fmla="*/ 8873419 w 11333893"/>
              <a:gd name="connsiteY108" fmla="*/ 5984982 h 7487998"/>
              <a:gd name="connsiteX109" fmla="*/ 8393382 w 11333893"/>
              <a:gd name="connsiteY109" fmla="*/ 5944360 h 7487998"/>
              <a:gd name="connsiteX110" fmla="*/ 8160636 w 11333893"/>
              <a:gd name="connsiteY110" fmla="*/ 5890197 h 7487998"/>
              <a:gd name="connsiteX111" fmla="*/ 7942438 w 11333893"/>
              <a:gd name="connsiteY111" fmla="*/ 5863115 h 7487998"/>
              <a:gd name="connsiteX112" fmla="*/ 7651506 w 11333893"/>
              <a:gd name="connsiteY112" fmla="*/ 5781871 h 7487998"/>
              <a:gd name="connsiteX113" fmla="*/ 7200561 w 11333893"/>
              <a:gd name="connsiteY113" fmla="*/ 5808953 h 7487998"/>
              <a:gd name="connsiteX114" fmla="*/ 7026002 w 11333893"/>
              <a:gd name="connsiteY114" fmla="*/ 5903738 h 7487998"/>
              <a:gd name="connsiteX115" fmla="*/ 6967816 w 11333893"/>
              <a:gd name="connsiteY115" fmla="*/ 5930819 h 7487998"/>
              <a:gd name="connsiteX116" fmla="*/ 6880536 w 11333893"/>
              <a:gd name="connsiteY116" fmla="*/ 5984982 h 7487998"/>
              <a:gd name="connsiteX117" fmla="*/ 6822350 w 11333893"/>
              <a:gd name="connsiteY117" fmla="*/ 6012063 h 7487998"/>
              <a:gd name="connsiteX118" fmla="*/ 6720524 w 11333893"/>
              <a:gd name="connsiteY118" fmla="*/ 6066226 h 7487998"/>
              <a:gd name="connsiteX119" fmla="*/ 6618698 w 11333893"/>
              <a:gd name="connsiteY119" fmla="*/ 6161011 h 7487998"/>
              <a:gd name="connsiteX120" fmla="*/ 6531418 w 11333893"/>
              <a:gd name="connsiteY120" fmla="*/ 6188092 h 7487998"/>
              <a:gd name="connsiteX121" fmla="*/ 6415046 w 11333893"/>
              <a:gd name="connsiteY121" fmla="*/ 6228714 h 7487998"/>
              <a:gd name="connsiteX122" fmla="*/ 6356859 w 11333893"/>
              <a:gd name="connsiteY122" fmla="*/ 6242255 h 7487998"/>
              <a:gd name="connsiteX123" fmla="*/ 6167754 w 11333893"/>
              <a:gd name="connsiteY123" fmla="*/ 6296417 h 7487998"/>
              <a:gd name="connsiteX124" fmla="*/ 6022288 w 11333893"/>
              <a:gd name="connsiteY124" fmla="*/ 6309958 h 7487998"/>
              <a:gd name="connsiteX125" fmla="*/ 5818635 w 11333893"/>
              <a:gd name="connsiteY125" fmla="*/ 6364121 h 7487998"/>
              <a:gd name="connsiteX126" fmla="*/ 5629530 w 11333893"/>
              <a:gd name="connsiteY126" fmla="*/ 6377661 h 7487998"/>
              <a:gd name="connsiteX127" fmla="*/ 5440424 w 11333893"/>
              <a:gd name="connsiteY127" fmla="*/ 6404743 h 7487998"/>
              <a:gd name="connsiteX128" fmla="*/ 4567629 w 11333893"/>
              <a:gd name="connsiteY128" fmla="*/ 6418283 h 7487998"/>
              <a:gd name="connsiteX129" fmla="*/ 4422163 w 11333893"/>
              <a:gd name="connsiteY129" fmla="*/ 6458906 h 7487998"/>
              <a:gd name="connsiteX130" fmla="*/ 4320337 w 11333893"/>
              <a:gd name="connsiteY130" fmla="*/ 6553690 h 7487998"/>
              <a:gd name="connsiteX131" fmla="*/ 4291244 w 11333893"/>
              <a:gd name="connsiteY131" fmla="*/ 6594312 h 7487998"/>
              <a:gd name="connsiteX132" fmla="*/ 4174871 w 11333893"/>
              <a:gd name="connsiteY132" fmla="*/ 6675556 h 7487998"/>
              <a:gd name="connsiteX133" fmla="*/ 4116684 w 11333893"/>
              <a:gd name="connsiteY133" fmla="*/ 6689097 h 7487998"/>
              <a:gd name="connsiteX134" fmla="*/ 3200249 w 11333893"/>
              <a:gd name="connsiteY134" fmla="*/ 6662016 h 7487998"/>
              <a:gd name="connsiteX135" fmla="*/ 3098423 w 11333893"/>
              <a:gd name="connsiteY135" fmla="*/ 6648475 h 7487998"/>
              <a:gd name="connsiteX136" fmla="*/ 3025690 w 11333893"/>
              <a:gd name="connsiteY136" fmla="*/ 6621394 h 7487998"/>
              <a:gd name="connsiteX137" fmla="*/ 2720212 w 11333893"/>
              <a:gd name="connsiteY137" fmla="*/ 6621394 h 7487998"/>
              <a:gd name="connsiteX138" fmla="*/ 2662025 w 11333893"/>
              <a:gd name="connsiteY138" fmla="*/ 6648475 h 7487998"/>
              <a:gd name="connsiteX139" fmla="*/ 2589292 w 11333893"/>
              <a:gd name="connsiteY139" fmla="*/ 6729719 h 7487998"/>
              <a:gd name="connsiteX140" fmla="*/ 2545653 w 11333893"/>
              <a:gd name="connsiteY140" fmla="*/ 6797423 h 7487998"/>
              <a:gd name="connsiteX141" fmla="*/ 2502013 w 11333893"/>
              <a:gd name="connsiteY141" fmla="*/ 6824504 h 7487998"/>
              <a:gd name="connsiteX142" fmla="*/ 2458373 w 11333893"/>
              <a:gd name="connsiteY142" fmla="*/ 6878667 h 7487998"/>
              <a:gd name="connsiteX143" fmla="*/ 2283814 w 11333893"/>
              <a:gd name="connsiteY143" fmla="*/ 6986992 h 7487998"/>
              <a:gd name="connsiteX144" fmla="*/ 2240174 w 11333893"/>
              <a:gd name="connsiteY144" fmla="*/ 7014074 h 7487998"/>
              <a:gd name="connsiteX145" fmla="*/ 2152895 w 11333893"/>
              <a:gd name="connsiteY145" fmla="*/ 7027614 h 7487998"/>
              <a:gd name="connsiteX146" fmla="*/ 2080162 w 11333893"/>
              <a:gd name="connsiteY146" fmla="*/ 7041155 h 7487998"/>
              <a:gd name="connsiteX147" fmla="*/ 1666748 w 11333893"/>
              <a:gd name="connsiteY147" fmla="*/ 7027885 h 7487998"/>
              <a:gd name="connsiteX148" fmla="*/ 1236460 w 11333893"/>
              <a:gd name="connsiteY148" fmla="*/ 7014074 h 7487998"/>
              <a:gd name="connsiteX149" fmla="*/ 1163727 w 11333893"/>
              <a:gd name="connsiteY149" fmla="*/ 7000533 h 7487998"/>
              <a:gd name="connsiteX150" fmla="*/ 901888 w 11333893"/>
              <a:gd name="connsiteY150" fmla="*/ 7014074 h 7487998"/>
              <a:gd name="connsiteX151" fmla="*/ 814609 w 11333893"/>
              <a:gd name="connsiteY151" fmla="*/ 7081777 h 7487998"/>
              <a:gd name="connsiteX152" fmla="*/ 770969 w 11333893"/>
              <a:gd name="connsiteY152" fmla="*/ 7095318 h 7487998"/>
              <a:gd name="connsiteX153" fmla="*/ 712782 w 11333893"/>
              <a:gd name="connsiteY153" fmla="*/ 7149480 h 7487998"/>
              <a:gd name="connsiteX154" fmla="*/ 654596 w 11333893"/>
              <a:gd name="connsiteY154" fmla="*/ 7163021 h 7487998"/>
              <a:gd name="connsiteX155" fmla="*/ 596410 w 11333893"/>
              <a:gd name="connsiteY155" fmla="*/ 7190102 h 7487998"/>
              <a:gd name="connsiteX156" fmla="*/ 552770 w 11333893"/>
              <a:gd name="connsiteY156" fmla="*/ 7217184 h 7487998"/>
              <a:gd name="connsiteX157" fmla="*/ 509130 w 11333893"/>
              <a:gd name="connsiteY157" fmla="*/ 7230725 h 7487998"/>
              <a:gd name="connsiteX158" fmla="*/ 465490 w 11333893"/>
              <a:gd name="connsiteY158" fmla="*/ 7257806 h 7487998"/>
              <a:gd name="connsiteX159" fmla="*/ 407304 w 11333893"/>
              <a:gd name="connsiteY159" fmla="*/ 7284887 h 7487998"/>
              <a:gd name="connsiteX160" fmla="*/ 334571 w 11333893"/>
              <a:gd name="connsiteY160" fmla="*/ 7325509 h 7487998"/>
              <a:gd name="connsiteX161" fmla="*/ 218198 w 11333893"/>
              <a:gd name="connsiteY161" fmla="*/ 7447375 h 7487998"/>
              <a:gd name="connsiteX162" fmla="*/ 174559 w 11333893"/>
              <a:gd name="connsiteY162" fmla="*/ 7460916 h 7487998"/>
              <a:gd name="connsiteX163" fmla="*/ 116372 w 11333893"/>
              <a:gd name="connsiteY163" fmla="*/ 7487997 h 748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11333893" h="7487998" fill="none" extrusionOk="0">
                <a:moveTo>
                  <a:pt x="0" y="243732"/>
                </a:moveTo>
                <a:cubicBezTo>
                  <a:pt x="233872" y="205909"/>
                  <a:pt x="-70400" y="289009"/>
                  <a:pt x="145465" y="162488"/>
                </a:cubicBezTo>
                <a:cubicBezTo>
                  <a:pt x="162663" y="148547"/>
                  <a:pt x="180572" y="154596"/>
                  <a:pt x="203652" y="148947"/>
                </a:cubicBezTo>
                <a:cubicBezTo>
                  <a:pt x="243544" y="140835"/>
                  <a:pt x="281851" y="108355"/>
                  <a:pt x="320024" y="94784"/>
                </a:cubicBezTo>
                <a:cubicBezTo>
                  <a:pt x="355701" y="89266"/>
                  <a:pt x="391141" y="76970"/>
                  <a:pt x="421851" y="67703"/>
                </a:cubicBezTo>
                <a:cubicBezTo>
                  <a:pt x="455520" y="58753"/>
                  <a:pt x="477183" y="36181"/>
                  <a:pt x="509130" y="27081"/>
                </a:cubicBezTo>
                <a:cubicBezTo>
                  <a:pt x="573364" y="4054"/>
                  <a:pt x="642743" y="-2065"/>
                  <a:pt x="727329" y="0"/>
                </a:cubicBezTo>
                <a:cubicBezTo>
                  <a:pt x="981355" y="62775"/>
                  <a:pt x="1235717" y="21595"/>
                  <a:pt x="1483752" y="27081"/>
                </a:cubicBezTo>
                <a:cubicBezTo>
                  <a:pt x="1521471" y="34581"/>
                  <a:pt x="1553065" y="46652"/>
                  <a:pt x="1585578" y="54162"/>
                </a:cubicBezTo>
                <a:cubicBezTo>
                  <a:pt x="1612077" y="63586"/>
                  <a:pt x="1645694" y="61267"/>
                  <a:pt x="1672857" y="67703"/>
                </a:cubicBezTo>
                <a:cubicBezTo>
                  <a:pt x="1957707" y="215553"/>
                  <a:pt x="1435568" y="-4196"/>
                  <a:pt x="1847416" y="121866"/>
                </a:cubicBezTo>
                <a:cubicBezTo>
                  <a:pt x="1890497" y="145766"/>
                  <a:pt x="1908955" y="174318"/>
                  <a:pt x="1949243" y="189569"/>
                </a:cubicBezTo>
                <a:cubicBezTo>
                  <a:pt x="2047827" y="239540"/>
                  <a:pt x="2076041" y="222782"/>
                  <a:pt x="2167441" y="257272"/>
                </a:cubicBezTo>
                <a:cubicBezTo>
                  <a:pt x="2206782" y="277859"/>
                  <a:pt x="2261658" y="300082"/>
                  <a:pt x="2298361" y="311435"/>
                </a:cubicBezTo>
                <a:cubicBezTo>
                  <a:pt x="2333021" y="320244"/>
                  <a:pt x="2368519" y="333252"/>
                  <a:pt x="2400187" y="338517"/>
                </a:cubicBezTo>
                <a:cubicBezTo>
                  <a:pt x="2453918" y="361958"/>
                  <a:pt x="2501068" y="369631"/>
                  <a:pt x="2545653" y="392679"/>
                </a:cubicBezTo>
                <a:cubicBezTo>
                  <a:pt x="2633316" y="398988"/>
                  <a:pt x="2736587" y="440570"/>
                  <a:pt x="2822038" y="473923"/>
                </a:cubicBezTo>
                <a:cubicBezTo>
                  <a:pt x="3060052" y="543139"/>
                  <a:pt x="2887292" y="500020"/>
                  <a:pt x="3098423" y="541627"/>
                </a:cubicBezTo>
                <a:cubicBezTo>
                  <a:pt x="3247897" y="589707"/>
                  <a:pt x="3276776" y="604020"/>
                  <a:pt x="3403902" y="663493"/>
                </a:cubicBezTo>
                <a:cubicBezTo>
                  <a:pt x="3425796" y="676341"/>
                  <a:pt x="3440797" y="695193"/>
                  <a:pt x="3462088" y="704115"/>
                </a:cubicBezTo>
                <a:cubicBezTo>
                  <a:pt x="3720173" y="818614"/>
                  <a:pt x="3688904" y="798740"/>
                  <a:pt x="3898486" y="839522"/>
                </a:cubicBezTo>
                <a:cubicBezTo>
                  <a:pt x="3916690" y="863221"/>
                  <a:pt x="3933378" y="894623"/>
                  <a:pt x="3956672" y="907225"/>
                </a:cubicBezTo>
                <a:cubicBezTo>
                  <a:pt x="3988721" y="937312"/>
                  <a:pt x="4036997" y="939766"/>
                  <a:pt x="4073045" y="961388"/>
                </a:cubicBezTo>
                <a:cubicBezTo>
                  <a:pt x="4104372" y="978234"/>
                  <a:pt x="4136243" y="1002317"/>
                  <a:pt x="4160324" y="1015551"/>
                </a:cubicBezTo>
                <a:cubicBezTo>
                  <a:pt x="4201383" y="1053505"/>
                  <a:pt x="4228609" y="1069700"/>
                  <a:pt x="4276697" y="1096795"/>
                </a:cubicBezTo>
                <a:cubicBezTo>
                  <a:pt x="4320810" y="1117238"/>
                  <a:pt x="4371416" y="1124536"/>
                  <a:pt x="4407616" y="1137417"/>
                </a:cubicBezTo>
                <a:cubicBezTo>
                  <a:pt x="4441130" y="1153142"/>
                  <a:pt x="4475828" y="1168177"/>
                  <a:pt x="4509442" y="1178039"/>
                </a:cubicBezTo>
                <a:cubicBezTo>
                  <a:pt x="4543712" y="1199182"/>
                  <a:pt x="4566439" y="1211829"/>
                  <a:pt x="4596722" y="1232202"/>
                </a:cubicBezTo>
                <a:cubicBezTo>
                  <a:pt x="4659344" y="1261107"/>
                  <a:pt x="4765321" y="1284895"/>
                  <a:pt x="4829467" y="1326986"/>
                </a:cubicBezTo>
                <a:cubicBezTo>
                  <a:pt x="4854407" y="1337482"/>
                  <a:pt x="4877381" y="1345623"/>
                  <a:pt x="4902200" y="1354068"/>
                </a:cubicBezTo>
                <a:cubicBezTo>
                  <a:pt x="4937311" y="1363892"/>
                  <a:pt x="4965786" y="1367968"/>
                  <a:pt x="4989480" y="1381149"/>
                </a:cubicBezTo>
                <a:cubicBezTo>
                  <a:pt x="5202272" y="1447432"/>
                  <a:pt x="5084149" y="1444895"/>
                  <a:pt x="5236772" y="1448853"/>
                </a:cubicBezTo>
                <a:cubicBezTo>
                  <a:pt x="5447698" y="1519625"/>
                  <a:pt x="5212541" y="1424944"/>
                  <a:pt x="5425878" y="1503015"/>
                </a:cubicBezTo>
                <a:cubicBezTo>
                  <a:pt x="5529243" y="1531174"/>
                  <a:pt x="5633300" y="1588711"/>
                  <a:pt x="5731356" y="1584259"/>
                </a:cubicBezTo>
                <a:cubicBezTo>
                  <a:pt x="5949736" y="1613178"/>
                  <a:pt x="5861210" y="1608436"/>
                  <a:pt x="6051381" y="1611341"/>
                </a:cubicBezTo>
                <a:cubicBezTo>
                  <a:pt x="6143612" y="1591487"/>
                  <a:pt x="6225731" y="1619919"/>
                  <a:pt x="6327766" y="1597800"/>
                </a:cubicBezTo>
                <a:cubicBezTo>
                  <a:pt x="6351257" y="1594644"/>
                  <a:pt x="6381382" y="1577285"/>
                  <a:pt x="6400499" y="1570719"/>
                </a:cubicBezTo>
                <a:cubicBezTo>
                  <a:pt x="6453398" y="1558549"/>
                  <a:pt x="6511356" y="1543678"/>
                  <a:pt x="6560512" y="1543637"/>
                </a:cubicBezTo>
                <a:cubicBezTo>
                  <a:pt x="6657005" y="1469454"/>
                  <a:pt x="6540730" y="1544968"/>
                  <a:pt x="6691431" y="1489475"/>
                </a:cubicBezTo>
                <a:cubicBezTo>
                  <a:pt x="6703621" y="1484423"/>
                  <a:pt x="6719434" y="1470148"/>
                  <a:pt x="6735071" y="1462393"/>
                </a:cubicBezTo>
                <a:cubicBezTo>
                  <a:pt x="6782255" y="1447818"/>
                  <a:pt x="6815364" y="1452464"/>
                  <a:pt x="6865990" y="1448853"/>
                </a:cubicBezTo>
                <a:cubicBezTo>
                  <a:pt x="6902995" y="1445861"/>
                  <a:pt x="6945571" y="1442905"/>
                  <a:pt x="6982363" y="1435312"/>
                </a:cubicBezTo>
                <a:cubicBezTo>
                  <a:pt x="7152652" y="1444825"/>
                  <a:pt x="7247853" y="1467010"/>
                  <a:pt x="7418760" y="1462393"/>
                </a:cubicBezTo>
                <a:cubicBezTo>
                  <a:pt x="7442340" y="1468185"/>
                  <a:pt x="7471305" y="1469941"/>
                  <a:pt x="7491493" y="1475934"/>
                </a:cubicBezTo>
                <a:cubicBezTo>
                  <a:pt x="7566026" y="1484639"/>
                  <a:pt x="7601765" y="1518231"/>
                  <a:pt x="7666052" y="1543637"/>
                </a:cubicBezTo>
                <a:cubicBezTo>
                  <a:pt x="7685955" y="1555558"/>
                  <a:pt x="7704314" y="1575220"/>
                  <a:pt x="7724239" y="1584259"/>
                </a:cubicBezTo>
                <a:cubicBezTo>
                  <a:pt x="7737449" y="1591498"/>
                  <a:pt x="7758555" y="1592228"/>
                  <a:pt x="7782425" y="1597800"/>
                </a:cubicBezTo>
                <a:cubicBezTo>
                  <a:pt x="7808187" y="1606500"/>
                  <a:pt x="7832121" y="1618206"/>
                  <a:pt x="7855158" y="1624882"/>
                </a:cubicBezTo>
                <a:cubicBezTo>
                  <a:pt x="7869377" y="1635854"/>
                  <a:pt x="7883729" y="1655086"/>
                  <a:pt x="7898798" y="1665504"/>
                </a:cubicBezTo>
                <a:cubicBezTo>
                  <a:pt x="7954000" y="1703638"/>
                  <a:pt x="7962266" y="1701254"/>
                  <a:pt x="8015170" y="1719666"/>
                </a:cubicBezTo>
                <a:cubicBezTo>
                  <a:pt x="8101987" y="1814737"/>
                  <a:pt x="7965697" y="1734755"/>
                  <a:pt x="8160636" y="1800910"/>
                </a:cubicBezTo>
                <a:cubicBezTo>
                  <a:pt x="8179543" y="1811521"/>
                  <a:pt x="8199520" y="1830877"/>
                  <a:pt x="8218823" y="1841532"/>
                </a:cubicBezTo>
                <a:cubicBezTo>
                  <a:pt x="8243007" y="1855618"/>
                  <a:pt x="8266697" y="1864984"/>
                  <a:pt x="8291556" y="1882155"/>
                </a:cubicBezTo>
                <a:cubicBezTo>
                  <a:pt x="8380534" y="1943097"/>
                  <a:pt x="8415246" y="1971532"/>
                  <a:pt x="8495208" y="2017561"/>
                </a:cubicBezTo>
                <a:cubicBezTo>
                  <a:pt x="8677551" y="2102442"/>
                  <a:pt x="8380662" y="1942412"/>
                  <a:pt x="8597034" y="2058183"/>
                </a:cubicBezTo>
                <a:cubicBezTo>
                  <a:pt x="8686544" y="2104979"/>
                  <a:pt x="8587065" y="2046922"/>
                  <a:pt x="8684314" y="2125887"/>
                </a:cubicBezTo>
                <a:cubicBezTo>
                  <a:pt x="8747896" y="2171137"/>
                  <a:pt x="8754987" y="2157864"/>
                  <a:pt x="8815233" y="2193590"/>
                </a:cubicBezTo>
                <a:cubicBezTo>
                  <a:pt x="8980789" y="2278311"/>
                  <a:pt x="8892633" y="2262574"/>
                  <a:pt x="8975245" y="2274834"/>
                </a:cubicBezTo>
                <a:cubicBezTo>
                  <a:pt x="9069364" y="2353813"/>
                  <a:pt x="8922598" y="2282698"/>
                  <a:pt x="9091618" y="2328997"/>
                </a:cubicBezTo>
                <a:cubicBezTo>
                  <a:pt x="9108640" y="2338292"/>
                  <a:pt x="9121404" y="2360505"/>
                  <a:pt x="9135258" y="2369619"/>
                </a:cubicBezTo>
                <a:cubicBezTo>
                  <a:pt x="9148629" y="2376864"/>
                  <a:pt x="9228527" y="2395083"/>
                  <a:pt x="9237084" y="2396700"/>
                </a:cubicBezTo>
                <a:cubicBezTo>
                  <a:pt x="9371023" y="2444925"/>
                  <a:pt x="9147238" y="2406790"/>
                  <a:pt x="9353457" y="2423782"/>
                </a:cubicBezTo>
                <a:cubicBezTo>
                  <a:pt x="9371488" y="2426055"/>
                  <a:pt x="9393128" y="2436381"/>
                  <a:pt x="9411643" y="2437323"/>
                </a:cubicBezTo>
                <a:cubicBezTo>
                  <a:pt x="9454398" y="2436995"/>
                  <a:pt x="9484822" y="2454247"/>
                  <a:pt x="9528016" y="2450863"/>
                </a:cubicBezTo>
                <a:cubicBezTo>
                  <a:pt x="9542278" y="2459497"/>
                  <a:pt x="9556649" y="2473222"/>
                  <a:pt x="9571656" y="2477945"/>
                </a:cubicBezTo>
                <a:cubicBezTo>
                  <a:pt x="9585929" y="2484344"/>
                  <a:pt x="9606981" y="2482306"/>
                  <a:pt x="9615295" y="2491485"/>
                </a:cubicBezTo>
                <a:cubicBezTo>
                  <a:pt x="9632382" y="2501457"/>
                  <a:pt x="9634144" y="2527066"/>
                  <a:pt x="9644389" y="2545648"/>
                </a:cubicBezTo>
                <a:cubicBezTo>
                  <a:pt x="9649235" y="2573532"/>
                  <a:pt x="9652625" y="2589754"/>
                  <a:pt x="9658935" y="2613351"/>
                </a:cubicBezTo>
                <a:cubicBezTo>
                  <a:pt x="9733808" y="2779966"/>
                  <a:pt x="9742252" y="2691482"/>
                  <a:pt x="9833494" y="2816462"/>
                </a:cubicBezTo>
                <a:cubicBezTo>
                  <a:pt x="9848933" y="2840788"/>
                  <a:pt x="9873073" y="2857076"/>
                  <a:pt x="9891681" y="2884165"/>
                </a:cubicBezTo>
                <a:cubicBezTo>
                  <a:pt x="9998487" y="3076999"/>
                  <a:pt x="9868967" y="2788078"/>
                  <a:pt x="9949867" y="2951869"/>
                </a:cubicBezTo>
                <a:cubicBezTo>
                  <a:pt x="9960909" y="2972579"/>
                  <a:pt x="9957763" y="2995560"/>
                  <a:pt x="9964414" y="3019572"/>
                </a:cubicBezTo>
                <a:cubicBezTo>
                  <a:pt x="9968854" y="3035925"/>
                  <a:pt x="9988451" y="3044053"/>
                  <a:pt x="9993507" y="3060194"/>
                </a:cubicBezTo>
                <a:cubicBezTo>
                  <a:pt x="9999738" y="3073721"/>
                  <a:pt x="9999787" y="3088760"/>
                  <a:pt x="10008053" y="3100816"/>
                </a:cubicBezTo>
                <a:cubicBezTo>
                  <a:pt x="10019867" y="3116071"/>
                  <a:pt x="10027950" y="3124825"/>
                  <a:pt x="10037146" y="3141438"/>
                </a:cubicBezTo>
                <a:cubicBezTo>
                  <a:pt x="10066151" y="3184283"/>
                  <a:pt x="10096129" y="3240589"/>
                  <a:pt x="10124426" y="3276845"/>
                </a:cubicBezTo>
                <a:cubicBezTo>
                  <a:pt x="10148920" y="3302696"/>
                  <a:pt x="10171629" y="3328057"/>
                  <a:pt x="10182612" y="3358089"/>
                </a:cubicBezTo>
                <a:cubicBezTo>
                  <a:pt x="10229150" y="3441836"/>
                  <a:pt x="10187996" y="3368554"/>
                  <a:pt x="10240799" y="3452874"/>
                </a:cubicBezTo>
                <a:cubicBezTo>
                  <a:pt x="10253928" y="3470095"/>
                  <a:pt x="10258698" y="3491685"/>
                  <a:pt x="10269892" y="3507037"/>
                </a:cubicBezTo>
                <a:cubicBezTo>
                  <a:pt x="10296241" y="3545789"/>
                  <a:pt x="10338998" y="3563101"/>
                  <a:pt x="10371718" y="3601821"/>
                </a:cubicBezTo>
                <a:cubicBezTo>
                  <a:pt x="10378871" y="3616998"/>
                  <a:pt x="10388659" y="3632589"/>
                  <a:pt x="10400811" y="3642443"/>
                </a:cubicBezTo>
                <a:cubicBezTo>
                  <a:pt x="10433102" y="3669519"/>
                  <a:pt x="10461532" y="3681517"/>
                  <a:pt x="10502637" y="3696606"/>
                </a:cubicBezTo>
                <a:cubicBezTo>
                  <a:pt x="10535338" y="3711929"/>
                  <a:pt x="10545891" y="3738908"/>
                  <a:pt x="10575370" y="3750769"/>
                </a:cubicBezTo>
                <a:cubicBezTo>
                  <a:pt x="10592074" y="3758480"/>
                  <a:pt x="10611517" y="3758708"/>
                  <a:pt x="10633557" y="3764310"/>
                </a:cubicBezTo>
                <a:cubicBezTo>
                  <a:pt x="10789891" y="3840813"/>
                  <a:pt x="10653901" y="3751908"/>
                  <a:pt x="10779023" y="3804932"/>
                </a:cubicBezTo>
                <a:cubicBezTo>
                  <a:pt x="10785199" y="3827303"/>
                  <a:pt x="10810272" y="3933435"/>
                  <a:pt x="10822662" y="3940338"/>
                </a:cubicBezTo>
                <a:cubicBezTo>
                  <a:pt x="10888748" y="3992072"/>
                  <a:pt x="10859638" y="3961941"/>
                  <a:pt x="10924488" y="4021583"/>
                </a:cubicBezTo>
                <a:cubicBezTo>
                  <a:pt x="10959492" y="4135162"/>
                  <a:pt x="10930927" y="4030336"/>
                  <a:pt x="11011768" y="4143449"/>
                </a:cubicBezTo>
                <a:cubicBezTo>
                  <a:pt x="11073660" y="4205844"/>
                  <a:pt x="11018126" y="4182903"/>
                  <a:pt x="11084501" y="4197611"/>
                </a:cubicBezTo>
                <a:cubicBezTo>
                  <a:pt x="11174162" y="4258052"/>
                  <a:pt x="11127475" y="4234099"/>
                  <a:pt x="11229967" y="4292396"/>
                </a:cubicBezTo>
                <a:cubicBezTo>
                  <a:pt x="11244357" y="4298672"/>
                  <a:pt x="11256981" y="4310805"/>
                  <a:pt x="11273607" y="4319478"/>
                </a:cubicBezTo>
                <a:cubicBezTo>
                  <a:pt x="11282816" y="4322802"/>
                  <a:pt x="11308019" y="4330486"/>
                  <a:pt x="11317246" y="4333018"/>
                </a:cubicBezTo>
                <a:cubicBezTo>
                  <a:pt x="11346324" y="4410720"/>
                  <a:pt x="11352529" y="4389282"/>
                  <a:pt x="11215420" y="4468425"/>
                </a:cubicBezTo>
                <a:cubicBezTo>
                  <a:pt x="11127720" y="4516802"/>
                  <a:pt x="10939035" y="4590292"/>
                  <a:pt x="10939035" y="4590291"/>
                </a:cubicBezTo>
                <a:cubicBezTo>
                  <a:pt x="10837057" y="4689791"/>
                  <a:pt x="10901941" y="4652500"/>
                  <a:pt x="10662650" y="4752779"/>
                </a:cubicBezTo>
                <a:cubicBezTo>
                  <a:pt x="10637573" y="4770209"/>
                  <a:pt x="10603046" y="4787318"/>
                  <a:pt x="10575370" y="4793401"/>
                </a:cubicBezTo>
                <a:cubicBezTo>
                  <a:pt x="10541656" y="4806325"/>
                  <a:pt x="10470228" y="4815941"/>
                  <a:pt x="10429904" y="4847564"/>
                </a:cubicBezTo>
                <a:cubicBezTo>
                  <a:pt x="10380210" y="4874814"/>
                  <a:pt x="10346587" y="4942332"/>
                  <a:pt x="10284439" y="4969430"/>
                </a:cubicBezTo>
                <a:cubicBezTo>
                  <a:pt x="10260950" y="4988372"/>
                  <a:pt x="10235793" y="4994487"/>
                  <a:pt x="10211706" y="5010052"/>
                </a:cubicBezTo>
                <a:cubicBezTo>
                  <a:pt x="10163374" y="5034038"/>
                  <a:pt x="10116519" y="5069010"/>
                  <a:pt x="10066240" y="5118378"/>
                </a:cubicBezTo>
                <a:cubicBezTo>
                  <a:pt x="10036866" y="5137817"/>
                  <a:pt x="10004809" y="5175344"/>
                  <a:pt x="9978960" y="5199622"/>
                </a:cubicBezTo>
                <a:cubicBezTo>
                  <a:pt x="9939556" y="5230509"/>
                  <a:pt x="9907036" y="5260065"/>
                  <a:pt x="9862587" y="5294407"/>
                </a:cubicBezTo>
                <a:cubicBezTo>
                  <a:pt x="9824037" y="5322418"/>
                  <a:pt x="9791984" y="5363089"/>
                  <a:pt x="9760761" y="5389192"/>
                </a:cubicBezTo>
                <a:cubicBezTo>
                  <a:pt x="9739158" y="5407022"/>
                  <a:pt x="9707184" y="5416628"/>
                  <a:pt x="9688028" y="5429814"/>
                </a:cubicBezTo>
                <a:cubicBezTo>
                  <a:pt x="9668317" y="5446087"/>
                  <a:pt x="9644680" y="5474299"/>
                  <a:pt x="9615295" y="5497517"/>
                </a:cubicBezTo>
                <a:cubicBezTo>
                  <a:pt x="9518353" y="5580590"/>
                  <a:pt x="9522890" y="5576143"/>
                  <a:pt x="9440736" y="5632924"/>
                </a:cubicBezTo>
                <a:cubicBezTo>
                  <a:pt x="9391367" y="5736739"/>
                  <a:pt x="9421291" y="5682643"/>
                  <a:pt x="9309817" y="5795412"/>
                </a:cubicBezTo>
                <a:cubicBezTo>
                  <a:pt x="9248043" y="5855990"/>
                  <a:pt x="9277713" y="5843452"/>
                  <a:pt x="9207991" y="5863115"/>
                </a:cubicBezTo>
                <a:cubicBezTo>
                  <a:pt x="9048857" y="6015215"/>
                  <a:pt x="9169307" y="5938498"/>
                  <a:pt x="8873419" y="5984982"/>
                </a:cubicBezTo>
                <a:cubicBezTo>
                  <a:pt x="8700418" y="5944167"/>
                  <a:pt x="8569528" y="5946580"/>
                  <a:pt x="8393382" y="5944360"/>
                </a:cubicBezTo>
                <a:cubicBezTo>
                  <a:pt x="8171559" y="5915775"/>
                  <a:pt x="8338194" y="5900246"/>
                  <a:pt x="8160636" y="5890197"/>
                </a:cubicBezTo>
                <a:cubicBezTo>
                  <a:pt x="8095182" y="5864857"/>
                  <a:pt x="8011409" y="5874599"/>
                  <a:pt x="7942438" y="5863115"/>
                </a:cubicBezTo>
                <a:cubicBezTo>
                  <a:pt x="7887757" y="5860799"/>
                  <a:pt x="7737582" y="5775518"/>
                  <a:pt x="7651506" y="5781871"/>
                </a:cubicBezTo>
                <a:cubicBezTo>
                  <a:pt x="7493650" y="5754555"/>
                  <a:pt x="7329727" y="5792953"/>
                  <a:pt x="7200561" y="5808953"/>
                </a:cubicBezTo>
                <a:cubicBezTo>
                  <a:pt x="6915396" y="5987157"/>
                  <a:pt x="7229083" y="5780449"/>
                  <a:pt x="7026002" y="5903738"/>
                </a:cubicBezTo>
                <a:cubicBezTo>
                  <a:pt x="7005017" y="5918929"/>
                  <a:pt x="6986941" y="5923703"/>
                  <a:pt x="6967816" y="5930819"/>
                </a:cubicBezTo>
                <a:cubicBezTo>
                  <a:pt x="6935178" y="5946579"/>
                  <a:pt x="6908290" y="5966743"/>
                  <a:pt x="6880536" y="5984982"/>
                </a:cubicBezTo>
                <a:cubicBezTo>
                  <a:pt x="6857815" y="5996407"/>
                  <a:pt x="6842031" y="5996826"/>
                  <a:pt x="6822350" y="6012063"/>
                </a:cubicBezTo>
                <a:cubicBezTo>
                  <a:pt x="6728932" y="6070753"/>
                  <a:pt x="6853933" y="6054537"/>
                  <a:pt x="6720524" y="6066226"/>
                </a:cubicBezTo>
                <a:cubicBezTo>
                  <a:pt x="6684196" y="6099867"/>
                  <a:pt x="6655950" y="6134834"/>
                  <a:pt x="6618698" y="6161011"/>
                </a:cubicBezTo>
                <a:cubicBezTo>
                  <a:pt x="6592701" y="6176920"/>
                  <a:pt x="6560571" y="6182568"/>
                  <a:pt x="6531418" y="6188092"/>
                </a:cubicBezTo>
                <a:cubicBezTo>
                  <a:pt x="6477316" y="6205856"/>
                  <a:pt x="6463511" y="6214409"/>
                  <a:pt x="6415046" y="6228714"/>
                </a:cubicBezTo>
                <a:cubicBezTo>
                  <a:pt x="6396897" y="6234231"/>
                  <a:pt x="6378316" y="6233939"/>
                  <a:pt x="6356859" y="6242255"/>
                </a:cubicBezTo>
                <a:cubicBezTo>
                  <a:pt x="6299652" y="6257433"/>
                  <a:pt x="6229627" y="6280561"/>
                  <a:pt x="6167754" y="6296417"/>
                </a:cubicBezTo>
                <a:cubicBezTo>
                  <a:pt x="6122232" y="6309936"/>
                  <a:pt x="6069401" y="6306274"/>
                  <a:pt x="6022288" y="6309958"/>
                </a:cubicBezTo>
                <a:cubicBezTo>
                  <a:pt x="5951784" y="6333235"/>
                  <a:pt x="5885068" y="6355874"/>
                  <a:pt x="5818635" y="6364121"/>
                </a:cubicBezTo>
                <a:cubicBezTo>
                  <a:pt x="5759481" y="6367817"/>
                  <a:pt x="5694478" y="6383852"/>
                  <a:pt x="5629530" y="6377661"/>
                </a:cubicBezTo>
                <a:cubicBezTo>
                  <a:pt x="5554999" y="6387240"/>
                  <a:pt x="5503372" y="6404837"/>
                  <a:pt x="5440424" y="6404743"/>
                </a:cubicBezTo>
                <a:cubicBezTo>
                  <a:pt x="5147139" y="6358600"/>
                  <a:pt x="4826798" y="6367225"/>
                  <a:pt x="4567629" y="6418283"/>
                </a:cubicBezTo>
                <a:cubicBezTo>
                  <a:pt x="4517031" y="6436385"/>
                  <a:pt x="4464205" y="6426438"/>
                  <a:pt x="4422163" y="6458906"/>
                </a:cubicBezTo>
                <a:cubicBezTo>
                  <a:pt x="4388966" y="6485485"/>
                  <a:pt x="4342759" y="6520256"/>
                  <a:pt x="4320337" y="6553690"/>
                </a:cubicBezTo>
                <a:cubicBezTo>
                  <a:pt x="4311932" y="6568463"/>
                  <a:pt x="4305736" y="6581964"/>
                  <a:pt x="4291244" y="6594312"/>
                </a:cubicBezTo>
                <a:cubicBezTo>
                  <a:pt x="4284827" y="6598944"/>
                  <a:pt x="4195116" y="6670107"/>
                  <a:pt x="4174871" y="6675556"/>
                </a:cubicBezTo>
                <a:cubicBezTo>
                  <a:pt x="4155883" y="6681010"/>
                  <a:pt x="4140110" y="6684725"/>
                  <a:pt x="4116684" y="6689097"/>
                </a:cubicBezTo>
                <a:cubicBezTo>
                  <a:pt x="3840329" y="6666104"/>
                  <a:pt x="3502140" y="6713550"/>
                  <a:pt x="3200249" y="6662016"/>
                </a:cubicBezTo>
                <a:cubicBezTo>
                  <a:pt x="3164028" y="6658255"/>
                  <a:pt x="3133066" y="6651612"/>
                  <a:pt x="3098423" y="6648475"/>
                </a:cubicBezTo>
                <a:cubicBezTo>
                  <a:pt x="3073670" y="6637707"/>
                  <a:pt x="3054848" y="6630663"/>
                  <a:pt x="3025690" y="6621394"/>
                </a:cubicBezTo>
                <a:cubicBezTo>
                  <a:pt x="2907363" y="6584158"/>
                  <a:pt x="2847162" y="6618124"/>
                  <a:pt x="2720212" y="6621394"/>
                </a:cubicBezTo>
                <a:cubicBezTo>
                  <a:pt x="2705238" y="6629797"/>
                  <a:pt x="2680228" y="6637788"/>
                  <a:pt x="2662025" y="6648475"/>
                </a:cubicBezTo>
                <a:cubicBezTo>
                  <a:pt x="2634252" y="6670384"/>
                  <a:pt x="2610203" y="6706050"/>
                  <a:pt x="2589292" y="6729719"/>
                </a:cubicBezTo>
                <a:cubicBezTo>
                  <a:pt x="2575850" y="6753682"/>
                  <a:pt x="2563762" y="6780534"/>
                  <a:pt x="2545653" y="6797423"/>
                </a:cubicBezTo>
                <a:cubicBezTo>
                  <a:pt x="2533724" y="6809398"/>
                  <a:pt x="2515444" y="6811372"/>
                  <a:pt x="2502013" y="6824504"/>
                </a:cubicBezTo>
                <a:cubicBezTo>
                  <a:pt x="2484588" y="6842565"/>
                  <a:pt x="2471326" y="6862132"/>
                  <a:pt x="2458373" y="6878667"/>
                </a:cubicBezTo>
                <a:cubicBezTo>
                  <a:pt x="2218752" y="7078703"/>
                  <a:pt x="2412572" y="6913491"/>
                  <a:pt x="2283814" y="6986992"/>
                </a:cubicBezTo>
                <a:cubicBezTo>
                  <a:pt x="2270955" y="6994000"/>
                  <a:pt x="2259000" y="7011892"/>
                  <a:pt x="2240174" y="7014074"/>
                </a:cubicBezTo>
                <a:cubicBezTo>
                  <a:pt x="2213589" y="7022129"/>
                  <a:pt x="2182387" y="7022106"/>
                  <a:pt x="2152895" y="7027614"/>
                </a:cubicBezTo>
                <a:cubicBezTo>
                  <a:pt x="2132320" y="7031597"/>
                  <a:pt x="2105549" y="7033448"/>
                  <a:pt x="2080162" y="7041155"/>
                </a:cubicBezTo>
                <a:cubicBezTo>
                  <a:pt x="1900515" y="7039716"/>
                  <a:pt x="1815815" y="7025662"/>
                  <a:pt x="1666748" y="7027885"/>
                </a:cubicBezTo>
                <a:cubicBezTo>
                  <a:pt x="1517681" y="7030108"/>
                  <a:pt x="1341265" y="7008168"/>
                  <a:pt x="1236460" y="7014074"/>
                </a:cubicBezTo>
                <a:cubicBezTo>
                  <a:pt x="1209814" y="7009605"/>
                  <a:pt x="1192024" y="7001968"/>
                  <a:pt x="1163727" y="7000533"/>
                </a:cubicBezTo>
                <a:cubicBezTo>
                  <a:pt x="1064657" y="6995687"/>
                  <a:pt x="982352" y="6989100"/>
                  <a:pt x="901888" y="7014074"/>
                </a:cubicBezTo>
                <a:cubicBezTo>
                  <a:pt x="866941" y="7043681"/>
                  <a:pt x="857517" y="7062845"/>
                  <a:pt x="814609" y="7081777"/>
                </a:cubicBezTo>
                <a:cubicBezTo>
                  <a:pt x="802963" y="7087161"/>
                  <a:pt x="782182" y="7090075"/>
                  <a:pt x="770969" y="7095318"/>
                </a:cubicBezTo>
                <a:cubicBezTo>
                  <a:pt x="751743" y="7112636"/>
                  <a:pt x="735388" y="7137926"/>
                  <a:pt x="712782" y="7149480"/>
                </a:cubicBezTo>
                <a:cubicBezTo>
                  <a:pt x="699014" y="7161669"/>
                  <a:pt x="674312" y="7159763"/>
                  <a:pt x="654596" y="7163021"/>
                </a:cubicBezTo>
                <a:cubicBezTo>
                  <a:pt x="634810" y="7171477"/>
                  <a:pt x="614407" y="7176348"/>
                  <a:pt x="596410" y="7190102"/>
                </a:cubicBezTo>
                <a:cubicBezTo>
                  <a:pt x="580552" y="7195150"/>
                  <a:pt x="565535" y="7210142"/>
                  <a:pt x="552770" y="7217184"/>
                </a:cubicBezTo>
                <a:cubicBezTo>
                  <a:pt x="539137" y="7223042"/>
                  <a:pt x="524743" y="7222950"/>
                  <a:pt x="509130" y="7230725"/>
                </a:cubicBezTo>
                <a:cubicBezTo>
                  <a:pt x="493084" y="7238407"/>
                  <a:pt x="482521" y="7253440"/>
                  <a:pt x="465490" y="7257806"/>
                </a:cubicBezTo>
                <a:cubicBezTo>
                  <a:pt x="442470" y="7269078"/>
                  <a:pt x="425666" y="7274568"/>
                  <a:pt x="407304" y="7284887"/>
                </a:cubicBezTo>
                <a:cubicBezTo>
                  <a:pt x="384138" y="7301156"/>
                  <a:pt x="359975" y="7310771"/>
                  <a:pt x="334571" y="7325509"/>
                </a:cubicBezTo>
                <a:cubicBezTo>
                  <a:pt x="302921" y="7363933"/>
                  <a:pt x="256310" y="7417463"/>
                  <a:pt x="218198" y="7447375"/>
                </a:cubicBezTo>
                <a:cubicBezTo>
                  <a:pt x="205137" y="7453672"/>
                  <a:pt x="190140" y="7454281"/>
                  <a:pt x="174559" y="7460916"/>
                </a:cubicBezTo>
                <a:cubicBezTo>
                  <a:pt x="154627" y="7468869"/>
                  <a:pt x="116372" y="7487997"/>
                  <a:pt x="116372" y="7487997"/>
                </a:cubicBezTo>
              </a:path>
              <a:path w="11333893" h="7487998" stroke="0" extrusionOk="0">
                <a:moveTo>
                  <a:pt x="0" y="243732"/>
                </a:moveTo>
                <a:cubicBezTo>
                  <a:pt x="189553" y="216465"/>
                  <a:pt x="-103184" y="281498"/>
                  <a:pt x="145465" y="162488"/>
                </a:cubicBezTo>
                <a:cubicBezTo>
                  <a:pt x="161308" y="157511"/>
                  <a:pt x="186219" y="156914"/>
                  <a:pt x="203652" y="148947"/>
                </a:cubicBezTo>
                <a:cubicBezTo>
                  <a:pt x="243939" y="131785"/>
                  <a:pt x="290215" y="109571"/>
                  <a:pt x="320024" y="94784"/>
                </a:cubicBezTo>
                <a:cubicBezTo>
                  <a:pt x="354801" y="87899"/>
                  <a:pt x="391104" y="75521"/>
                  <a:pt x="421851" y="67703"/>
                </a:cubicBezTo>
                <a:cubicBezTo>
                  <a:pt x="454312" y="52671"/>
                  <a:pt x="482668" y="35936"/>
                  <a:pt x="509130" y="27081"/>
                </a:cubicBezTo>
                <a:cubicBezTo>
                  <a:pt x="596211" y="11521"/>
                  <a:pt x="643777" y="1321"/>
                  <a:pt x="727329" y="0"/>
                </a:cubicBezTo>
                <a:cubicBezTo>
                  <a:pt x="965619" y="16759"/>
                  <a:pt x="1287474" y="34359"/>
                  <a:pt x="1483752" y="27081"/>
                </a:cubicBezTo>
                <a:cubicBezTo>
                  <a:pt x="1518282" y="30605"/>
                  <a:pt x="1549681" y="48676"/>
                  <a:pt x="1585578" y="54162"/>
                </a:cubicBezTo>
                <a:cubicBezTo>
                  <a:pt x="1611266" y="61447"/>
                  <a:pt x="1640967" y="64639"/>
                  <a:pt x="1672857" y="67703"/>
                </a:cubicBezTo>
                <a:cubicBezTo>
                  <a:pt x="1927545" y="204464"/>
                  <a:pt x="1470704" y="19321"/>
                  <a:pt x="1847416" y="121866"/>
                </a:cubicBezTo>
                <a:cubicBezTo>
                  <a:pt x="1889590" y="145564"/>
                  <a:pt x="1912808" y="167974"/>
                  <a:pt x="1949243" y="189569"/>
                </a:cubicBezTo>
                <a:cubicBezTo>
                  <a:pt x="2041026" y="237455"/>
                  <a:pt x="2079122" y="226495"/>
                  <a:pt x="2167441" y="257272"/>
                </a:cubicBezTo>
                <a:cubicBezTo>
                  <a:pt x="2217427" y="271665"/>
                  <a:pt x="2249788" y="289062"/>
                  <a:pt x="2298361" y="311435"/>
                </a:cubicBezTo>
                <a:cubicBezTo>
                  <a:pt x="2334626" y="324489"/>
                  <a:pt x="2368068" y="330101"/>
                  <a:pt x="2400187" y="338517"/>
                </a:cubicBezTo>
                <a:cubicBezTo>
                  <a:pt x="2444589" y="358189"/>
                  <a:pt x="2490906" y="375120"/>
                  <a:pt x="2545653" y="392679"/>
                </a:cubicBezTo>
                <a:cubicBezTo>
                  <a:pt x="2649003" y="426545"/>
                  <a:pt x="2739800" y="459958"/>
                  <a:pt x="2822038" y="473923"/>
                </a:cubicBezTo>
                <a:cubicBezTo>
                  <a:pt x="3049028" y="543227"/>
                  <a:pt x="2883905" y="519058"/>
                  <a:pt x="3098423" y="541627"/>
                </a:cubicBezTo>
                <a:cubicBezTo>
                  <a:pt x="3237715" y="589522"/>
                  <a:pt x="3273507" y="589682"/>
                  <a:pt x="3403902" y="663493"/>
                </a:cubicBezTo>
                <a:cubicBezTo>
                  <a:pt x="3422041" y="675994"/>
                  <a:pt x="3444712" y="696232"/>
                  <a:pt x="3462088" y="704115"/>
                </a:cubicBezTo>
                <a:cubicBezTo>
                  <a:pt x="3720303" y="812252"/>
                  <a:pt x="3682469" y="793673"/>
                  <a:pt x="3898486" y="839522"/>
                </a:cubicBezTo>
                <a:cubicBezTo>
                  <a:pt x="3920809" y="855329"/>
                  <a:pt x="3927320" y="888532"/>
                  <a:pt x="3956672" y="907225"/>
                </a:cubicBezTo>
                <a:cubicBezTo>
                  <a:pt x="3991319" y="938118"/>
                  <a:pt x="4036395" y="940780"/>
                  <a:pt x="4073045" y="961388"/>
                </a:cubicBezTo>
                <a:cubicBezTo>
                  <a:pt x="4108557" y="981461"/>
                  <a:pt x="4133225" y="998422"/>
                  <a:pt x="4160324" y="1015551"/>
                </a:cubicBezTo>
                <a:cubicBezTo>
                  <a:pt x="4198767" y="1044588"/>
                  <a:pt x="4232984" y="1067437"/>
                  <a:pt x="4276697" y="1096795"/>
                </a:cubicBezTo>
                <a:cubicBezTo>
                  <a:pt x="4319027" y="1115329"/>
                  <a:pt x="4370964" y="1120543"/>
                  <a:pt x="4407616" y="1137417"/>
                </a:cubicBezTo>
                <a:cubicBezTo>
                  <a:pt x="4434199" y="1152762"/>
                  <a:pt x="4477752" y="1163082"/>
                  <a:pt x="4509442" y="1178039"/>
                </a:cubicBezTo>
                <a:cubicBezTo>
                  <a:pt x="4542266" y="1192606"/>
                  <a:pt x="4565290" y="1220319"/>
                  <a:pt x="4596722" y="1232202"/>
                </a:cubicBezTo>
                <a:cubicBezTo>
                  <a:pt x="4682781" y="1267982"/>
                  <a:pt x="4744706" y="1279639"/>
                  <a:pt x="4829467" y="1326986"/>
                </a:cubicBezTo>
                <a:cubicBezTo>
                  <a:pt x="4852867" y="1340886"/>
                  <a:pt x="4881894" y="1346764"/>
                  <a:pt x="4902200" y="1354068"/>
                </a:cubicBezTo>
                <a:cubicBezTo>
                  <a:pt x="4932460" y="1367628"/>
                  <a:pt x="4961132" y="1370520"/>
                  <a:pt x="4989480" y="1381149"/>
                </a:cubicBezTo>
                <a:cubicBezTo>
                  <a:pt x="5180043" y="1463213"/>
                  <a:pt x="5075162" y="1412318"/>
                  <a:pt x="5236772" y="1448853"/>
                </a:cubicBezTo>
                <a:cubicBezTo>
                  <a:pt x="5443795" y="1522104"/>
                  <a:pt x="5213426" y="1427690"/>
                  <a:pt x="5425878" y="1503015"/>
                </a:cubicBezTo>
                <a:cubicBezTo>
                  <a:pt x="5549453" y="1540965"/>
                  <a:pt x="5614463" y="1570447"/>
                  <a:pt x="5731356" y="1584259"/>
                </a:cubicBezTo>
                <a:cubicBezTo>
                  <a:pt x="5933901" y="1593489"/>
                  <a:pt x="5847273" y="1584074"/>
                  <a:pt x="6051381" y="1611341"/>
                </a:cubicBezTo>
                <a:cubicBezTo>
                  <a:pt x="6137206" y="1618735"/>
                  <a:pt x="6231495" y="1621248"/>
                  <a:pt x="6327766" y="1597800"/>
                </a:cubicBezTo>
                <a:cubicBezTo>
                  <a:pt x="6350861" y="1597150"/>
                  <a:pt x="6378560" y="1578177"/>
                  <a:pt x="6400499" y="1570719"/>
                </a:cubicBezTo>
                <a:cubicBezTo>
                  <a:pt x="6449866" y="1545848"/>
                  <a:pt x="6512297" y="1553279"/>
                  <a:pt x="6560512" y="1543637"/>
                </a:cubicBezTo>
                <a:cubicBezTo>
                  <a:pt x="6628371" y="1464615"/>
                  <a:pt x="6549358" y="1541126"/>
                  <a:pt x="6691431" y="1489475"/>
                </a:cubicBezTo>
                <a:cubicBezTo>
                  <a:pt x="6707926" y="1482007"/>
                  <a:pt x="6716989" y="1465987"/>
                  <a:pt x="6735071" y="1462393"/>
                </a:cubicBezTo>
                <a:cubicBezTo>
                  <a:pt x="6783587" y="1445600"/>
                  <a:pt x="6819005" y="1458716"/>
                  <a:pt x="6865990" y="1448853"/>
                </a:cubicBezTo>
                <a:cubicBezTo>
                  <a:pt x="6889586" y="1443300"/>
                  <a:pt x="6933630" y="1445909"/>
                  <a:pt x="6982363" y="1435312"/>
                </a:cubicBezTo>
                <a:cubicBezTo>
                  <a:pt x="7109556" y="1452938"/>
                  <a:pt x="7281624" y="1456950"/>
                  <a:pt x="7418760" y="1462393"/>
                </a:cubicBezTo>
                <a:cubicBezTo>
                  <a:pt x="7442444" y="1463799"/>
                  <a:pt x="7469496" y="1474490"/>
                  <a:pt x="7491493" y="1475934"/>
                </a:cubicBezTo>
                <a:cubicBezTo>
                  <a:pt x="7560008" y="1485945"/>
                  <a:pt x="7618631" y="1523062"/>
                  <a:pt x="7666052" y="1543637"/>
                </a:cubicBezTo>
                <a:cubicBezTo>
                  <a:pt x="7686236" y="1556578"/>
                  <a:pt x="7699254" y="1576005"/>
                  <a:pt x="7724239" y="1584259"/>
                </a:cubicBezTo>
                <a:cubicBezTo>
                  <a:pt x="7738904" y="1591599"/>
                  <a:pt x="7766709" y="1590375"/>
                  <a:pt x="7782425" y="1597800"/>
                </a:cubicBezTo>
                <a:cubicBezTo>
                  <a:pt x="7802951" y="1606079"/>
                  <a:pt x="7831463" y="1614361"/>
                  <a:pt x="7855158" y="1624882"/>
                </a:cubicBezTo>
                <a:cubicBezTo>
                  <a:pt x="7870193" y="1640117"/>
                  <a:pt x="7882097" y="1656625"/>
                  <a:pt x="7898798" y="1665504"/>
                </a:cubicBezTo>
                <a:cubicBezTo>
                  <a:pt x="7952736" y="1704834"/>
                  <a:pt x="7961629" y="1704368"/>
                  <a:pt x="8015170" y="1719666"/>
                </a:cubicBezTo>
                <a:cubicBezTo>
                  <a:pt x="8111313" y="1814100"/>
                  <a:pt x="7980123" y="1705752"/>
                  <a:pt x="8160636" y="1800910"/>
                </a:cubicBezTo>
                <a:cubicBezTo>
                  <a:pt x="8182725" y="1811196"/>
                  <a:pt x="8200944" y="1829005"/>
                  <a:pt x="8218823" y="1841532"/>
                </a:cubicBezTo>
                <a:cubicBezTo>
                  <a:pt x="8240392" y="1854230"/>
                  <a:pt x="8270120" y="1870844"/>
                  <a:pt x="8291556" y="1882155"/>
                </a:cubicBezTo>
                <a:cubicBezTo>
                  <a:pt x="8382813" y="1947318"/>
                  <a:pt x="8417150" y="1975513"/>
                  <a:pt x="8495208" y="2017561"/>
                </a:cubicBezTo>
                <a:cubicBezTo>
                  <a:pt x="8674520" y="2037853"/>
                  <a:pt x="8383197" y="1952134"/>
                  <a:pt x="8597034" y="2058183"/>
                </a:cubicBezTo>
                <a:cubicBezTo>
                  <a:pt x="8684310" y="2085912"/>
                  <a:pt x="8606291" y="2050249"/>
                  <a:pt x="8684314" y="2125887"/>
                </a:cubicBezTo>
                <a:cubicBezTo>
                  <a:pt x="8747555" y="2168475"/>
                  <a:pt x="8753371" y="2161202"/>
                  <a:pt x="8815233" y="2193590"/>
                </a:cubicBezTo>
                <a:cubicBezTo>
                  <a:pt x="8981807" y="2267438"/>
                  <a:pt x="8893780" y="2240393"/>
                  <a:pt x="8975245" y="2274834"/>
                </a:cubicBezTo>
                <a:cubicBezTo>
                  <a:pt x="9082598" y="2379160"/>
                  <a:pt x="8946582" y="2278663"/>
                  <a:pt x="9091618" y="2328997"/>
                </a:cubicBezTo>
                <a:cubicBezTo>
                  <a:pt x="9109604" y="2336954"/>
                  <a:pt x="9121480" y="2360426"/>
                  <a:pt x="9135258" y="2369619"/>
                </a:cubicBezTo>
                <a:cubicBezTo>
                  <a:pt x="9146952" y="2377749"/>
                  <a:pt x="9228612" y="2395667"/>
                  <a:pt x="9237084" y="2396700"/>
                </a:cubicBezTo>
                <a:cubicBezTo>
                  <a:pt x="9375448" y="2437899"/>
                  <a:pt x="9136268" y="2370993"/>
                  <a:pt x="9353457" y="2423782"/>
                </a:cubicBezTo>
                <a:cubicBezTo>
                  <a:pt x="9372015" y="2427849"/>
                  <a:pt x="9392216" y="2437221"/>
                  <a:pt x="9411643" y="2437323"/>
                </a:cubicBezTo>
                <a:cubicBezTo>
                  <a:pt x="9452036" y="2441690"/>
                  <a:pt x="9483707" y="2445403"/>
                  <a:pt x="9528016" y="2450863"/>
                </a:cubicBezTo>
                <a:cubicBezTo>
                  <a:pt x="9546363" y="2460019"/>
                  <a:pt x="9557068" y="2470469"/>
                  <a:pt x="9571656" y="2477945"/>
                </a:cubicBezTo>
                <a:cubicBezTo>
                  <a:pt x="9587285" y="2487037"/>
                  <a:pt x="9603767" y="2480090"/>
                  <a:pt x="9615295" y="2491485"/>
                </a:cubicBezTo>
                <a:cubicBezTo>
                  <a:pt x="9632397" y="2506375"/>
                  <a:pt x="9637336" y="2529848"/>
                  <a:pt x="9644389" y="2545648"/>
                </a:cubicBezTo>
                <a:cubicBezTo>
                  <a:pt x="9645648" y="2563631"/>
                  <a:pt x="9648417" y="2595477"/>
                  <a:pt x="9658935" y="2613351"/>
                </a:cubicBezTo>
                <a:cubicBezTo>
                  <a:pt x="9750691" y="2776162"/>
                  <a:pt x="9705098" y="2680307"/>
                  <a:pt x="9833494" y="2816462"/>
                </a:cubicBezTo>
                <a:cubicBezTo>
                  <a:pt x="9853426" y="2834517"/>
                  <a:pt x="9867157" y="2853360"/>
                  <a:pt x="9891681" y="2884165"/>
                </a:cubicBezTo>
                <a:cubicBezTo>
                  <a:pt x="9949669" y="3038946"/>
                  <a:pt x="9814289" y="2787245"/>
                  <a:pt x="9949867" y="2951869"/>
                </a:cubicBezTo>
                <a:cubicBezTo>
                  <a:pt x="9960677" y="2973199"/>
                  <a:pt x="9956315" y="2996467"/>
                  <a:pt x="9964414" y="3019572"/>
                </a:cubicBezTo>
                <a:cubicBezTo>
                  <a:pt x="9971117" y="3034963"/>
                  <a:pt x="9983202" y="3044405"/>
                  <a:pt x="9993507" y="3060194"/>
                </a:cubicBezTo>
                <a:cubicBezTo>
                  <a:pt x="10002705" y="3070820"/>
                  <a:pt x="10002498" y="3087673"/>
                  <a:pt x="10008053" y="3100816"/>
                </a:cubicBezTo>
                <a:cubicBezTo>
                  <a:pt x="10014954" y="3114434"/>
                  <a:pt x="10024260" y="3125947"/>
                  <a:pt x="10037146" y="3141438"/>
                </a:cubicBezTo>
                <a:cubicBezTo>
                  <a:pt x="10065118" y="3185737"/>
                  <a:pt x="10083856" y="3238792"/>
                  <a:pt x="10124426" y="3276845"/>
                </a:cubicBezTo>
                <a:cubicBezTo>
                  <a:pt x="10142325" y="3297443"/>
                  <a:pt x="10169362" y="3333169"/>
                  <a:pt x="10182612" y="3358089"/>
                </a:cubicBezTo>
                <a:cubicBezTo>
                  <a:pt x="10201927" y="3452469"/>
                  <a:pt x="10176687" y="3356659"/>
                  <a:pt x="10240799" y="3452874"/>
                </a:cubicBezTo>
                <a:cubicBezTo>
                  <a:pt x="10250507" y="3468933"/>
                  <a:pt x="10253827" y="3495135"/>
                  <a:pt x="10269892" y="3507037"/>
                </a:cubicBezTo>
                <a:cubicBezTo>
                  <a:pt x="10298379" y="3549126"/>
                  <a:pt x="10344093" y="3568123"/>
                  <a:pt x="10371718" y="3601821"/>
                </a:cubicBezTo>
                <a:cubicBezTo>
                  <a:pt x="10382265" y="3614357"/>
                  <a:pt x="10387757" y="3628711"/>
                  <a:pt x="10400811" y="3642443"/>
                </a:cubicBezTo>
                <a:cubicBezTo>
                  <a:pt x="10428661" y="3670441"/>
                  <a:pt x="10466033" y="3670003"/>
                  <a:pt x="10502637" y="3696606"/>
                </a:cubicBezTo>
                <a:cubicBezTo>
                  <a:pt x="10525863" y="3711669"/>
                  <a:pt x="10548942" y="3742334"/>
                  <a:pt x="10575370" y="3750769"/>
                </a:cubicBezTo>
                <a:cubicBezTo>
                  <a:pt x="10592130" y="3757965"/>
                  <a:pt x="10616375" y="3763180"/>
                  <a:pt x="10633557" y="3764310"/>
                </a:cubicBezTo>
                <a:cubicBezTo>
                  <a:pt x="10836803" y="3829113"/>
                  <a:pt x="10676307" y="3781093"/>
                  <a:pt x="10779023" y="3804932"/>
                </a:cubicBezTo>
                <a:cubicBezTo>
                  <a:pt x="10786360" y="3827913"/>
                  <a:pt x="10813300" y="3935052"/>
                  <a:pt x="10822662" y="3940338"/>
                </a:cubicBezTo>
                <a:cubicBezTo>
                  <a:pt x="10883572" y="3977626"/>
                  <a:pt x="10854334" y="3948159"/>
                  <a:pt x="10924488" y="4021583"/>
                </a:cubicBezTo>
                <a:cubicBezTo>
                  <a:pt x="10962538" y="4151046"/>
                  <a:pt x="10940045" y="4049752"/>
                  <a:pt x="11011768" y="4143449"/>
                </a:cubicBezTo>
                <a:cubicBezTo>
                  <a:pt x="11063000" y="4200516"/>
                  <a:pt x="11019781" y="4171486"/>
                  <a:pt x="11084501" y="4197611"/>
                </a:cubicBezTo>
                <a:cubicBezTo>
                  <a:pt x="11171072" y="4260348"/>
                  <a:pt x="11123826" y="4214346"/>
                  <a:pt x="11229967" y="4292396"/>
                </a:cubicBezTo>
                <a:cubicBezTo>
                  <a:pt x="11245413" y="4301292"/>
                  <a:pt x="11258028" y="4318186"/>
                  <a:pt x="11273607" y="4319478"/>
                </a:cubicBezTo>
                <a:cubicBezTo>
                  <a:pt x="11290379" y="4325882"/>
                  <a:pt x="11308443" y="4330442"/>
                  <a:pt x="11317246" y="4333018"/>
                </a:cubicBezTo>
                <a:cubicBezTo>
                  <a:pt x="11346257" y="4409034"/>
                  <a:pt x="11352604" y="4391796"/>
                  <a:pt x="11215420" y="4468425"/>
                </a:cubicBezTo>
                <a:cubicBezTo>
                  <a:pt x="11127721" y="4516803"/>
                  <a:pt x="10939035" y="4590291"/>
                  <a:pt x="10939035" y="4590291"/>
                </a:cubicBezTo>
                <a:cubicBezTo>
                  <a:pt x="10815529" y="4698277"/>
                  <a:pt x="10892615" y="4615638"/>
                  <a:pt x="10662650" y="4752779"/>
                </a:cubicBezTo>
                <a:cubicBezTo>
                  <a:pt x="10638524" y="4761763"/>
                  <a:pt x="10604338" y="4778462"/>
                  <a:pt x="10575370" y="4793401"/>
                </a:cubicBezTo>
                <a:cubicBezTo>
                  <a:pt x="10537065" y="4809363"/>
                  <a:pt x="10464266" y="4823877"/>
                  <a:pt x="10429904" y="4847564"/>
                </a:cubicBezTo>
                <a:cubicBezTo>
                  <a:pt x="10384248" y="4884659"/>
                  <a:pt x="10349503" y="4928469"/>
                  <a:pt x="10284439" y="4969430"/>
                </a:cubicBezTo>
                <a:cubicBezTo>
                  <a:pt x="10265167" y="4987202"/>
                  <a:pt x="10235323" y="4998647"/>
                  <a:pt x="10211706" y="5010052"/>
                </a:cubicBezTo>
                <a:cubicBezTo>
                  <a:pt x="10168290" y="5056667"/>
                  <a:pt x="10119302" y="5090395"/>
                  <a:pt x="10066240" y="5118378"/>
                </a:cubicBezTo>
                <a:cubicBezTo>
                  <a:pt x="10044126" y="5143705"/>
                  <a:pt x="10008895" y="5169130"/>
                  <a:pt x="9978960" y="5199622"/>
                </a:cubicBezTo>
                <a:cubicBezTo>
                  <a:pt x="9931954" y="5227512"/>
                  <a:pt x="9900528" y="5265467"/>
                  <a:pt x="9862587" y="5294407"/>
                </a:cubicBezTo>
                <a:cubicBezTo>
                  <a:pt x="9828461" y="5325849"/>
                  <a:pt x="9801634" y="5359960"/>
                  <a:pt x="9760761" y="5389192"/>
                </a:cubicBezTo>
                <a:cubicBezTo>
                  <a:pt x="9737496" y="5406754"/>
                  <a:pt x="9711253" y="5414463"/>
                  <a:pt x="9688028" y="5429814"/>
                </a:cubicBezTo>
                <a:cubicBezTo>
                  <a:pt x="9661435" y="5448344"/>
                  <a:pt x="9638266" y="5472984"/>
                  <a:pt x="9615295" y="5497517"/>
                </a:cubicBezTo>
                <a:cubicBezTo>
                  <a:pt x="9517832" y="5580403"/>
                  <a:pt x="9522880" y="5576250"/>
                  <a:pt x="9440736" y="5632924"/>
                </a:cubicBezTo>
                <a:cubicBezTo>
                  <a:pt x="9397217" y="5725827"/>
                  <a:pt x="9412966" y="5690502"/>
                  <a:pt x="9309817" y="5795412"/>
                </a:cubicBezTo>
                <a:cubicBezTo>
                  <a:pt x="9248763" y="5855823"/>
                  <a:pt x="9278397" y="5842150"/>
                  <a:pt x="9207991" y="5863115"/>
                </a:cubicBezTo>
                <a:cubicBezTo>
                  <a:pt x="9065899" y="6006557"/>
                  <a:pt x="9156143" y="5964981"/>
                  <a:pt x="8873419" y="5984982"/>
                </a:cubicBezTo>
                <a:cubicBezTo>
                  <a:pt x="8726867" y="5965956"/>
                  <a:pt x="8551289" y="5972345"/>
                  <a:pt x="8393382" y="5944360"/>
                </a:cubicBezTo>
                <a:cubicBezTo>
                  <a:pt x="8164571" y="5925215"/>
                  <a:pt x="8328145" y="5904239"/>
                  <a:pt x="8160636" y="5890197"/>
                </a:cubicBezTo>
                <a:cubicBezTo>
                  <a:pt x="8098257" y="5891656"/>
                  <a:pt x="8014831" y="5875841"/>
                  <a:pt x="7942438" y="5863115"/>
                </a:cubicBezTo>
                <a:cubicBezTo>
                  <a:pt x="7883117" y="5841193"/>
                  <a:pt x="7716494" y="5785281"/>
                  <a:pt x="7651506" y="5781871"/>
                </a:cubicBezTo>
                <a:cubicBezTo>
                  <a:pt x="7511796" y="5779406"/>
                  <a:pt x="7355225" y="5803111"/>
                  <a:pt x="7200561" y="5808953"/>
                </a:cubicBezTo>
                <a:cubicBezTo>
                  <a:pt x="6918892" y="5970875"/>
                  <a:pt x="7170906" y="5788467"/>
                  <a:pt x="7026002" y="5903738"/>
                </a:cubicBezTo>
                <a:cubicBezTo>
                  <a:pt x="7007547" y="5915536"/>
                  <a:pt x="6983500" y="5917704"/>
                  <a:pt x="6967816" y="5930819"/>
                </a:cubicBezTo>
                <a:cubicBezTo>
                  <a:pt x="6935606" y="5944895"/>
                  <a:pt x="6910287" y="5971174"/>
                  <a:pt x="6880536" y="5984982"/>
                </a:cubicBezTo>
                <a:cubicBezTo>
                  <a:pt x="6865081" y="5998122"/>
                  <a:pt x="6840929" y="5997565"/>
                  <a:pt x="6822350" y="6012063"/>
                </a:cubicBezTo>
                <a:cubicBezTo>
                  <a:pt x="6736660" y="6074235"/>
                  <a:pt x="6841607" y="6017205"/>
                  <a:pt x="6720524" y="6066226"/>
                </a:cubicBezTo>
                <a:cubicBezTo>
                  <a:pt x="6688032" y="6095941"/>
                  <a:pt x="6664871" y="6132801"/>
                  <a:pt x="6618698" y="6161011"/>
                </a:cubicBezTo>
                <a:cubicBezTo>
                  <a:pt x="6597092" y="6177011"/>
                  <a:pt x="6557814" y="6172766"/>
                  <a:pt x="6531418" y="6188092"/>
                </a:cubicBezTo>
                <a:cubicBezTo>
                  <a:pt x="6473262" y="6208948"/>
                  <a:pt x="6467056" y="6216623"/>
                  <a:pt x="6415046" y="6228714"/>
                </a:cubicBezTo>
                <a:cubicBezTo>
                  <a:pt x="6398926" y="6234228"/>
                  <a:pt x="6377657" y="6236403"/>
                  <a:pt x="6356859" y="6242255"/>
                </a:cubicBezTo>
                <a:cubicBezTo>
                  <a:pt x="6300922" y="6260257"/>
                  <a:pt x="6217349" y="6283470"/>
                  <a:pt x="6167754" y="6296417"/>
                </a:cubicBezTo>
                <a:cubicBezTo>
                  <a:pt x="6114963" y="6307905"/>
                  <a:pt x="6081394" y="6301562"/>
                  <a:pt x="6022288" y="6309958"/>
                </a:cubicBezTo>
                <a:cubicBezTo>
                  <a:pt x="5940680" y="6331500"/>
                  <a:pt x="5891740" y="6351286"/>
                  <a:pt x="5818635" y="6364121"/>
                </a:cubicBezTo>
                <a:cubicBezTo>
                  <a:pt x="5762738" y="6384942"/>
                  <a:pt x="5699010" y="6374033"/>
                  <a:pt x="5629530" y="6377661"/>
                </a:cubicBezTo>
                <a:cubicBezTo>
                  <a:pt x="5572818" y="6379705"/>
                  <a:pt x="5511910" y="6402130"/>
                  <a:pt x="5440424" y="6404743"/>
                </a:cubicBezTo>
                <a:cubicBezTo>
                  <a:pt x="5201433" y="6403764"/>
                  <a:pt x="4872257" y="6435314"/>
                  <a:pt x="4567629" y="6418283"/>
                </a:cubicBezTo>
                <a:cubicBezTo>
                  <a:pt x="4504748" y="6430787"/>
                  <a:pt x="4466522" y="6426647"/>
                  <a:pt x="4422163" y="6458906"/>
                </a:cubicBezTo>
                <a:cubicBezTo>
                  <a:pt x="4382536" y="6483320"/>
                  <a:pt x="4338384" y="6518568"/>
                  <a:pt x="4320337" y="6553690"/>
                </a:cubicBezTo>
                <a:cubicBezTo>
                  <a:pt x="4311267" y="6567096"/>
                  <a:pt x="4302310" y="6585236"/>
                  <a:pt x="4291244" y="6594312"/>
                </a:cubicBezTo>
                <a:cubicBezTo>
                  <a:pt x="4283936" y="6599893"/>
                  <a:pt x="4197006" y="6667590"/>
                  <a:pt x="4174871" y="6675556"/>
                </a:cubicBezTo>
                <a:cubicBezTo>
                  <a:pt x="4156005" y="6681071"/>
                  <a:pt x="4134813" y="6681227"/>
                  <a:pt x="4116684" y="6689097"/>
                </a:cubicBezTo>
                <a:cubicBezTo>
                  <a:pt x="3786160" y="6674096"/>
                  <a:pt x="3495200" y="6754099"/>
                  <a:pt x="3200249" y="6662016"/>
                </a:cubicBezTo>
                <a:cubicBezTo>
                  <a:pt x="3159818" y="6659442"/>
                  <a:pt x="3134091" y="6656869"/>
                  <a:pt x="3098423" y="6648475"/>
                </a:cubicBezTo>
                <a:cubicBezTo>
                  <a:pt x="3073076" y="6638542"/>
                  <a:pt x="3051843" y="6623671"/>
                  <a:pt x="3025690" y="6621394"/>
                </a:cubicBezTo>
                <a:cubicBezTo>
                  <a:pt x="2919102" y="6582198"/>
                  <a:pt x="2849856" y="6624286"/>
                  <a:pt x="2720212" y="6621394"/>
                </a:cubicBezTo>
                <a:cubicBezTo>
                  <a:pt x="2701379" y="6627029"/>
                  <a:pt x="2677713" y="6634953"/>
                  <a:pt x="2662025" y="6648475"/>
                </a:cubicBezTo>
                <a:cubicBezTo>
                  <a:pt x="2629452" y="6664368"/>
                  <a:pt x="2615586" y="6704667"/>
                  <a:pt x="2589292" y="6729719"/>
                </a:cubicBezTo>
                <a:cubicBezTo>
                  <a:pt x="2571291" y="6746001"/>
                  <a:pt x="2569825" y="6778731"/>
                  <a:pt x="2545653" y="6797423"/>
                </a:cubicBezTo>
                <a:cubicBezTo>
                  <a:pt x="2534279" y="6809328"/>
                  <a:pt x="2514988" y="6812647"/>
                  <a:pt x="2502013" y="6824504"/>
                </a:cubicBezTo>
                <a:cubicBezTo>
                  <a:pt x="2485202" y="6834748"/>
                  <a:pt x="2475939" y="6865359"/>
                  <a:pt x="2458373" y="6878667"/>
                </a:cubicBezTo>
                <a:cubicBezTo>
                  <a:pt x="2253414" y="7086855"/>
                  <a:pt x="2387287" y="6940681"/>
                  <a:pt x="2283814" y="6986992"/>
                </a:cubicBezTo>
                <a:cubicBezTo>
                  <a:pt x="2268905" y="6991013"/>
                  <a:pt x="2256434" y="7010466"/>
                  <a:pt x="2240174" y="7014074"/>
                </a:cubicBezTo>
                <a:cubicBezTo>
                  <a:pt x="2213251" y="7017057"/>
                  <a:pt x="2179859" y="7021015"/>
                  <a:pt x="2152895" y="7027614"/>
                </a:cubicBezTo>
                <a:cubicBezTo>
                  <a:pt x="2126032" y="7033735"/>
                  <a:pt x="2104185" y="7037721"/>
                  <a:pt x="2080162" y="7041155"/>
                </a:cubicBezTo>
                <a:cubicBezTo>
                  <a:pt x="1984523" y="7040622"/>
                  <a:pt x="1744591" y="7011718"/>
                  <a:pt x="1641437" y="7027073"/>
                </a:cubicBezTo>
                <a:cubicBezTo>
                  <a:pt x="1538283" y="7042428"/>
                  <a:pt x="1326253" y="7024975"/>
                  <a:pt x="1236460" y="7014074"/>
                </a:cubicBezTo>
                <a:cubicBezTo>
                  <a:pt x="1216398" y="7016637"/>
                  <a:pt x="1184456" y="7000095"/>
                  <a:pt x="1163727" y="7000533"/>
                </a:cubicBezTo>
                <a:cubicBezTo>
                  <a:pt x="1064673" y="6993502"/>
                  <a:pt x="976155" y="7012094"/>
                  <a:pt x="901888" y="7014074"/>
                </a:cubicBezTo>
                <a:cubicBezTo>
                  <a:pt x="868243" y="7042422"/>
                  <a:pt x="852575" y="7063011"/>
                  <a:pt x="814609" y="7081777"/>
                </a:cubicBezTo>
                <a:cubicBezTo>
                  <a:pt x="800715" y="7090054"/>
                  <a:pt x="784982" y="7090315"/>
                  <a:pt x="770969" y="7095318"/>
                </a:cubicBezTo>
                <a:cubicBezTo>
                  <a:pt x="751671" y="7119316"/>
                  <a:pt x="739522" y="7138175"/>
                  <a:pt x="712782" y="7149480"/>
                </a:cubicBezTo>
                <a:cubicBezTo>
                  <a:pt x="697555" y="7159734"/>
                  <a:pt x="674849" y="7154785"/>
                  <a:pt x="654596" y="7163021"/>
                </a:cubicBezTo>
                <a:cubicBezTo>
                  <a:pt x="638232" y="7173461"/>
                  <a:pt x="615308" y="7181446"/>
                  <a:pt x="596410" y="7190102"/>
                </a:cubicBezTo>
                <a:cubicBezTo>
                  <a:pt x="582127" y="7195029"/>
                  <a:pt x="570999" y="7212552"/>
                  <a:pt x="552770" y="7217184"/>
                </a:cubicBezTo>
                <a:cubicBezTo>
                  <a:pt x="541198" y="7223462"/>
                  <a:pt x="520820" y="7224127"/>
                  <a:pt x="509130" y="7230725"/>
                </a:cubicBezTo>
                <a:cubicBezTo>
                  <a:pt x="494724" y="7236315"/>
                  <a:pt x="477041" y="7250181"/>
                  <a:pt x="465490" y="7257806"/>
                </a:cubicBezTo>
                <a:cubicBezTo>
                  <a:pt x="447590" y="7267337"/>
                  <a:pt x="424823" y="7270308"/>
                  <a:pt x="407304" y="7284887"/>
                </a:cubicBezTo>
                <a:cubicBezTo>
                  <a:pt x="382030" y="7296333"/>
                  <a:pt x="357326" y="7318541"/>
                  <a:pt x="334571" y="7325509"/>
                </a:cubicBezTo>
                <a:cubicBezTo>
                  <a:pt x="304512" y="7360592"/>
                  <a:pt x="259737" y="7423483"/>
                  <a:pt x="218198" y="7447375"/>
                </a:cubicBezTo>
                <a:cubicBezTo>
                  <a:pt x="205345" y="7457481"/>
                  <a:pt x="187127" y="7454573"/>
                  <a:pt x="174559" y="7460916"/>
                </a:cubicBezTo>
                <a:cubicBezTo>
                  <a:pt x="154626" y="7468867"/>
                  <a:pt x="116372" y="7487997"/>
                  <a:pt x="116372" y="7487997"/>
                </a:cubicBezTo>
              </a:path>
            </a:pathLst>
          </a:custGeom>
          <a:solidFill>
            <a:schemeClr val="bg1">
              <a:lumMod val="95000"/>
              <a:alpha val="88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193089116">
                  <a:custGeom>
                    <a:avLst/>
                    <a:gdLst>
                      <a:gd name="connsiteX0" fmla="*/ 0 w 9895133"/>
                      <a:gd name="connsiteY0" fmla="*/ 228600 h 7023100"/>
                      <a:gd name="connsiteX1" fmla="*/ 127000 w 9895133"/>
                      <a:gd name="connsiteY1" fmla="*/ 152400 h 7023100"/>
                      <a:gd name="connsiteX2" fmla="*/ 177800 w 9895133"/>
                      <a:gd name="connsiteY2" fmla="*/ 139700 h 7023100"/>
                      <a:gd name="connsiteX3" fmla="*/ 279400 w 9895133"/>
                      <a:gd name="connsiteY3" fmla="*/ 88900 h 7023100"/>
                      <a:gd name="connsiteX4" fmla="*/ 368300 w 9895133"/>
                      <a:gd name="connsiteY4" fmla="*/ 63500 h 7023100"/>
                      <a:gd name="connsiteX5" fmla="*/ 444500 w 9895133"/>
                      <a:gd name="connsiteY5" fmla="*/ 25400 h 7023100"/>
                      <a:gd name="connsiteX6" fmla="*/ 635000 w 9895133"/>
                      <a:gd name="connsiteY6" fmla="*/ 0 h 7023100"/>
                      <a:gd name="connsiteX7" fmla="*/ 1295400 w 9895133"/>
                      <a:gd name="connsiteY7" fmla="*/ 25400 h 7023100"/>
                      <a:gd name="connsiteX8" fmla="*/ 1384300 w 9895133"/>
                      <a:gd name="connsiteY8" fmla="*/ 50800 h 7023100"/>
                      <a:gd name="connsiteX9" fmla="*/ 1460500 w 9895133"/>
                      <a:gd name="connsiteY9" fmla="*/ 63500 h 7023100"/>
                      <a:gd name="connsiteX10" fmla="*/ 1612900 w 9895133"/>
                      <a:gd name="connsiteY10" fmla="*/ 114300 h 7023100"/>
                      <a:gd name="connsiteX11" fmla="*/ 1701800 w 9895133"/>
                      <a:gd name="connsiteY11" fmla="*/ 177800 h 7023100"/>
                      <a:gd name="connsiteX12" fmla="*/ 1892300 w 9895133"/>
                      <a:gd name="connsiteY12" fmla="*/ 241300 h 7023100"/>
                      <a:gd name="connsiteX13" fmla="*/ 2006600 w 9895133"/>
                      <a:gd name="connsiteY13" fmla="*/ 292100 h 7023100"/>
                      <a:gd name="connsiteX14" fmla="*/ 2095500 w 9895133"/>
                      <a:gd name="connsiteY14" fmla="*/ 317500 h 7023100"/>
                      <a:gd name="connsiteX15" fmla="*/ 2222500 w 9895133"/>
                      <a:gd name="connsiteY15" fmla="*/ 368300 h 7023100"/>
                      <a:gd name="connsiteX16" fmla="*/ 2463800 w 9895133"/>
                      <a:gd name="connsiteY16" fmla="*/ 444500 h 7023100"/>
                      <a:gd name="connsiteX17" fmla="*/ 2705100 w 9895133"/>
                      <a:gd name="connsiteY17" fmla="*/ 508000 h 7023100"/>
                      <a:gd name="connsiteX18" fmla="*/ 2971800 w 9895133"/>
                      <a:gd name="connsiteY18" fmla="*/ 622300 h 7023100"/>
                      <a:gd name="connsiteX19" fmla="*/ 3022600 w 9895133"/>
                      <a:gd name="connsiteY19" fmla="*/ 660400 h 7023100"/>
                      <a:gd name="connsiteX20" fmla="*/ 3403600 w 9895133"/>
                      <a:gd name="connsiteY20" fmla="*/ 787400 h 7023100"/>
                      <a:gd name="connsiteX21" fmla="*/ 3454400 w 9895133"/>
                      <a:gd name="connsiteY21" fmla="*/ 850900 h 7023100"/>
                      <a:gd name="connsiteX22" fmla="*/ 3556000 w 9895133"/>
                      <a:gd name="connsiteY22" fmla="*/ 901700 h 7023100"/>
                      <a:gd name="connsiteX23" fmla="*/ 3632200 w 9895133"/>
                      <a:gd name="connsiteY23" fmla="*/ 952500 h 7023100"/>
                      <a:gd name="connsiteX24" fmla="*/ 3733800 w 9895133"/>
                      <a:gd name="connsiteY24" fmla="*/ 1028700 h 7023100"/>
                      <a:gd name="connsiteX25" fmla="*/ 3848100 w 9895133"/>
                      <a:gd name="connsiteY25" fmla="*/ 1066800 h 7023100"/>
                      <a:gd name="connsiteX26" fmla="*/ 3937000 w 9895133"/>
                      <a:gd name="connsiteY26" fmla="*/ 1104900 h 7023100"/>
                      <a:gd name="connsiteX27" fmla="*/ 4013200 w 9895133"/>
                      <a:gd name="connsiteY27" fmla="*/ 1155700 h 7023100"/>
                      <a:gd name="connsiteX28" fmla="*/ 4216400 w 9895133"/>
                      <a:gd name="connsiteY28" fmla="*/ 1244600 h 7023100"/>
                      <a:gd name="connsiteX29" fmla="*/ 4279900 w 9895133"/>
                      <a:gd name="connsiteY29" fmla="*/ 1270000 h 7023100"/>
                      <a:gd name="connsiteX30" fmla="*/ 4356100 w 9895133"/>
                      <a:gd name="connsiteY30" fmla="*/ 1295400 h 7023100"/>
                      <a:gd name="connsiteX31" fmla="*/ 4572000 w 9895133"/>
                      <a:gd name="connsiteY31" fmla="*/ 1358900 h 7023100"/>
                      <a:gd name="connsiteX32" fmla="*/ 4737100 w 9895133"/>
                      <a:gd name="connsiteY32" fmla="*/ 1409700 h 7023100"/>
                      <a:gd name="connsiteX33" fmla="*/ 5003800 w 9895133"/>
                      <a:gd name="connsiteY33" fmla="*/ 1485900 h 7023100"/>
                      <a:gd name="connsiteX34" fmla="*/ 5283200 w 9895133"/>
                      <a:gd name="connsiteY34" fmla="*/ 1511300 h 7023100"/>
                      <a:gd name="connsiteX35" fmla="*/ 5524500 w 9895133"/>
                      <a:gd name="connsiteY35" fmla="*/ 1498600 h 7023100"/>
                      <a:gd name="connsiteX36" fmla="*/ 5588000 w 9895133"/>
                      <a:gd name="connsiteY36" fmla="*/ 1473200 h 7023100"/>
                      <a:gd name="connsiteX37" fmla="*/ 5727700 w 9895133"/>
                      <a:gd name="connsiteY37" fmla="*/ 1447800 h 7023100"/>
                      <a:gd name="connsiteX38" fmla="*/ 5842000 w 9895133"/>
                      <a:gd name="connsiteY38" fmla="*/ 1397000 h 7023100"/>
                      <a:gd name="connsiteX39" fmla="*/ 5880100 w 9895133"/>
                      <a:gd name="connsiteY39" fmla="*/ 1371600 h 7023100"/>
                      <a:gd name="connsiteX40" fmla="*/ 5994400 w 9895133"/>
                      <a:gd name="connsiteY40" fmla="*/ 1358900 h 7023100"/>
                      <a:gd name="connsiteX41" fmla="*/ 6096000 w 9895133"/>
                      <a:gd name="connsiteY41" fmla="*/ 1346200 h 7023100"/>
                      <a:gd name="connsiteX42" fmla="*/ 6477000 w 9895133"/>
                      <a:gd name="connsiteY42" fmla="*/ 1371600 h 7023100"/>
                      <a:gd name="connsiteX43" fmla="*/ 6540500 w 9895133"/>
                      <a:gd name="connsiteY43" fmla="*/ 1384300 h 7023100"/>
                      <a:gd name="connsiteX44" fmla="*/ 6692900 w 9895133"/>
                      <a:gd name="connsiteY44" fmla="*/ 1447800 h 7023100"/>
                      <a:gd name="connsiteX45" fmla="*/ 6743700 w 9895133"/>
                      <a:gd name="connsiteY45" fmla="*/ 1485900 h 7023100"/>
                      <a:gd name="connsiteX46" fmla="*/ 6794500 w 9895133"/>
                      <a:gd name="connsiteY46" fmla="*/ 1498600 h 7023100"/>
                      <a:gd name="connsiteX47" fmla="*/ 6858000 w 9895133"/>
                      <a:gd name="connsiteY47" fmla="*/ 1524000 h 7023100"/>
                      <a:gd name="connsiteX48" fmla="*/ 6896100 w 9895133"/>
                      <a:gd name="connsiteY48" fmla="*/ 1562100 h 7023100"/>
                      <a:gd name="connsiteX49" fmla="*/ 6997700 w 9895133"/>
                      <a:gd name="connsiteY49" fmla="*/ 1612900 h 7023100"/>
                      <a:gd name="connsiteX50" fmla="*/ 7124700 w 9895133"/>
                      <a:gd name="connsiteY50" fmla="*/ 1689100 h 7023100"/>
                      <a:gd name="connsiteX51" fmla="*/ 7175500 w 9895133"/>
                      <a:gd name="connsiteY51" fmla="*/ 1727200 h 7023100"/>
                      <a:gd name="connsiteX52" fmla="*/ 7239000 w 9895133"/>
                      <a:gd name="connsiteY52" fmla="*/ 1765300 h 7023100"/>
                      <a:gd name="connsiteX53" fmla="*/ 7416800 w 9895133"/>
                      <a:gd name="connsiteY53" fmla="*/ 1892300 h 7023100"/>
                      <a:gd name="connsiteX54" fmla="*/ 7505700 w 9895133"/>
                      <a:gd name="connsiteY54" fmla="*/ 1930400 h 7023100"/>
                      <a:gd name="connsiteX55" fmla="*/ 7581900 w 9895133"/>
                      <a:gd name="connsiteY55" fmla="*/ 1993900 h 7023100"/>
                      <a:gd name="connsiteX56" fmla="*/ 7696200 w 9895133"/>
                      <a:gd name="connsiteY56" fmla="*/ 2057400 h 7023100"/>
                      <a:gd name="connsiteX57" fmla="*/ 7835900 w 9895133"/>
                      <a:gd name="connsiteY57" fmla="*/ 2133600 h 7023100"/>
                      <a:gd name="connsiteX58" fmla="*/ 7937500 w 9895133"/>
                      <a:gd name="connsiteY58" fmla="*/ 2184400 h 7023100"/>
                      <a:gd name="connsiteX59" fmla="*/ 7975600 w 9895133"/>
                      <a:gd name="connsiteY59" fmla="*/ 2222500 h 7023100"/>
                      <a:gd name="connsiteX60" fmla="*/ 8064500 w 9895133"/>
                      <a:gd name="connsiteY60" fmla="*/ 2247900 h 7023100"/>
                      <a:gd name="connsiteX61" fmla="*/ 8166100 w 9895133"/>
                      <a:gd name="connsiteY61" fmla="*/ 2273300 h 7023100"/>
                      <a:gd name="connsiteX62" fmla="*/ 8216900 w 9895133"/>
                      <a:gd name="connsiteY62" fmla="*/ 2286000 h 7023100"/>
                      <a:gd name="connsiteX63" fmla="*/ 8318500 w 9895133"/>
                      <a:gd name="connsiteY63" fmla="*/ 2298700 h 7023100"/>
                      <a:gd name="connsiteX64" fmla="*/ 8356600 w 9895133"/>
                      <a:gd name="connsiteY64" fmla="*/ 2324100 h 7023100"/>
                      <a:gd name="connsiteX65" fmla="*/ 8394700 w 9895133"/>
                      <a:gd name="connsiteY65" fmla="*/ 2336800 h 7023100"/>
                      <a:gd name="connsiteX66" fmla="*/ 8420100 w 9895133"/>
                      <a:gd name="connsiteY66" fmla="*/ 2387600 h 7023100"/>
                      <a:gd name="connsiteX67" fmla="*/ 8432800 w 9895133"/>
                      <a:gd name="connsiteY67" fmla="*/ 2451100 h 7023100"/>
                      <a:gd name="connsiteX68" fmla="*/ 8585200 w 9895133"/>
                      <a:gd name="connsiteY68" fmla="*/ 2641600 h 7023100"/>
                      <a:gd name="connsiteX69" fmla="*/ 8636000 w 9895133"/>
                      <a:gd name="connsiteY69" fmla="*/ 2705100 h 7023100"/>
                      <a:gd name="connsiteX70" fmla="*/ 8686800 w 9895133"/>
                      <a:gd name="connsiteY70" fmla="*/ 2768600 h 7023100"/>
                      <a:gd name="connsiteX71" fmla="*/ 8699500 w 9895133"/>
                      <a:gd name="connsiteY71" fmla="*/ 2832100 h 7023100"/>
                      <a:gd name="connsiteX72" fmla="*/ 8724900 w 9895133"/>
                      <a:gd name="connsiteY72" fmla="*/ 2870200 h 7023100"/>
                      <a:gd name="connsiteX73" fmla="*/ 8737600 w 9895133"/>
                      <a:gd name="connsiteY73" fmla="*/ 2908300 h 7023100"/>
                      <a:gd name="connsiteX74" fmla="*/ 8763000 w 9895133"/>
                      <a:gd name="connsiteY74" fmla="*/ 2946400 h 7023100"/>
                      <a:gd name="connsiteX75" fmla="*/ 8839200 w 9895133"/>
                      <a:gd name="connsiteY75" fmla="*/ 3073400 h 7023100"/>
                      <a:gd name="connsiteX76" fmla="*/ 8890000 w 9895133"/>
                      <a:gd name="connsiteY76" fmla="*/ 3149600 h 7023100"/>
                      <a:gd name="connsiteX77" fmla="*/ 8940800 w 9895133"/>
                      <a:gd name="connsiteY77" fmla="*/ 3238500 h 7023100"/>
                      <a:gd name="connsiteX78" fmla="*/ 8966200 w 9895133"/>
                      <a:gd name="connsiteY78" fmla="*/ 3289300 h 7023100"/>
                      <a:gd name="connsiteX79" fmla="*/ 9055100 w 9895133"/>
                      <a:gd name="connsiteY79" fmla="*/ 3378200 h 7023100"/>
                      <a:gd name="connsiteX80" fmla="*/ 9080500 w 9895133"/>
                      <a:gd name="connsiteY80" fmla="*/ 3416300 h 7023100"/>
                      <a:gd name="connsiteX81" fmla="*/ 9169400 w 9895133"/>
                      <a:gd name="connsiteY81" fmla="*/ 3467100 h 7023100"/>
                      <a:gd name="connsiteX82" fmla="*/ 9232900 w 9895133"/>
                      <a:gd name="connsiteY82" fmla="*/ 3517900 h 7023100"/>
                      <a:gd name="connsiteX83" fmla="*/ 9283700 w 9895133"/>
                      <a:gd name="connsiteY83" fmla="*/ 3530600 h 7023100"/>
                      <a:gd name="connsiteX84" fmla="*/ 9410700 w 9895133"/>
                      <a:gd name="connsiteY84" fmla="*/ 3568700 h 7023100"/>
                      <a:gd name="connsiteX85" fmla="*/ 9448800 w 9895133"/>
                      <a:gd name="connsiteY85" fmla="*/ 3695700 h 7023100"/>
                      <a:gd name="connsiteX86" fmla="*/ 9537700 w 9895133"/>
                      <a:gd name="connsiteY86" fmla="*/ 3771900 h 7023100"/>
                      <a:gd name="connsiteX87" fmla="*/ 9613900 w 9895133"/>
                      <a:gd name="connsiteY87" fmla="*/ 3886200 h 7023100"/>
                      <a:gd name="connsiteX88" fmla="*/ 9677400 w 9895133"/>
                      <a:gd name="connsiteY88" fmla="*/ 3937000 h 7023100"/>
                      <a:gd name="connsiteX89" fmla="*/ 9804400 w 9895133"/>
                      <a:gd name="connsiteY89" fmla="*/ 4025900 h 7023100"/>
                      <a:gd name="connsiteX90" fmla="*/ 9842500 w 9895133"/>
                      <a:gd name="connsiteY90" fmla="*/ 4051300 h 7023100"/>
                      <a:gd name="connsiteX91" fmla="*/ 9880600 w 9895133"/>
                      <a:gd name="connsiteY91" fmla="*/ 4064000 h 7023100"/>
                      <a:gd name="connsiteX92" fmla="*/ 9791700 w 9895133"/>
                      <a:gd name="connsiteY92" fmla="*/ 4191000 h 7023100"/>
                      <a:gd name="connsiteX93" fmla="*/ 9550400 w 9895133"/>
                      <a:gd name="connsiteY93" fmla="*/ 4305300 h 7023100"/>
                      <a:gd name="connsiteX94" fmla="*/ 9309100 w 9895133"/>
                      <a:gd name="connsiteY94" fmla="*/ 4457700 h 7023100"/>
                      <a:gd name="connsiteX95" fmla="*/ 9232900 w 9895133"/>
                      <a:gd name="connsiteY95" fmla="*/ 4495800 h 7023100"/>
                      <a:gd name="connsiteX96" fmla="*/ 9105900 w 9895133"/>
                      <a:gd name="connsiteY96" fmla="*/ 4546600 h 7023100"/>
                      <a:gd name="connsiteX97" fmla="*/ 8978900 w 9895133"/>
                      <a:gd name="connsiteY97" fmla="*/ 4660900 h 7023100"/>
                      <a:gd name="connsiteX98" fmla="*/ 8915400 w 9895133"/>
                      <a:gd name="connsiteY98" fmla="*/ 4699000 h 7023100"/>
                      <a:gd name="connsiteX99" fmla="*/ 8788400 w 9895133"/>
                      <a:gd name="connsiteY99" fmla="*/ 4800600 h 7023100"/>
                      <a:gd name="connsiteX100" fmla="*/ 8712200 w 9895133"/>
                      <a:gd name="connsiteY100" fmla="*/ 4876800 h 7023100"/>
                      <a:gd name="connsiteX101" fmla="*/ 8610600 w 9895133"/>
                      <a:gd name="connsiteY101" fmla="*/ 4965700 h 7023100"/>
                      <a:gd name="connsiteX102" fmla="*/ 8521700 w 9895133"/>
                      <a:gd name="connsiteY102" fmla="*/ 5054600 h 7023100"/>
                      <a:gd name="connsiteX103" fmla="*/ 8458200 w 9895133"/>
                      <a:gd name="connsiteY103" fmla="*/ 5092700 h 7023100"/>
                      <a:gd name="connsiteX104" fmla="*/ 8394700 w 9895133"/>
                      <a:gd name="connsiteY104" fmla="*/ 5156200 h 7023100"/>
                      <a:gd name="connsiteX105" fmla="*/ 8242300 w 9895133"/>
                      <a:gd name="connsiteY105" fmla="*/ 5283200 h 7023100"/>
                      <a:gd name="connsiteX106" fmla="*/ 8128000 w 9895133"/>
                      <a:gd name="connsiteY106" fmla="*/ 5435600 h 7023100"/>
                      <a:gd name="connsiteX107" fmla="*/ 8039100 w 9895133"/>
                      <a:gd name="connsiteY107" fmla="*/ 5499100 h 7023100"/>
                      <a:gd name="connsiteX108" fmla="*/ 7747000 w 9895133"/>
                      <a:gd name="connsiteY108" fmla="*/ 5613400 h 7023100"/>
                      <a:gd name="connsiteX109" fmla="*/ 7327900 w 9895133"/>
                      <a:gd name="connsiteY109" fmla="*/ 5575300 h 7023100"/>
                      <a:gd name="connsiteX110" fmla="*/ 7124700 w 9895133"/>
                      <a:gd name="connsiteY110" fmla="*/ 5524500 h 7023100"/>
                      <a:gd name="connsiteX111" fmla="*/ 6934200 w 9895133"/>
                      <a:gd name="connsiteY111" fmla="*/ 5499100 h 7023100"/>
                      <a:gd name="connsiteX112" fmla="*/ 6680200 w 9895133"/>
                      <a:gd name="connsiteY112" fmla="*/ 5422900 h 7023100"/>
                      <a:gd name="connsiteX113" fmla="*/ 6286500 w 9895133"/>
                      <a:gd name="connsiteY113" fmla="*/ 5448300 h 7023100"/>
                      <a:gd name="connsiteX114" fmla="*/ 6134100 w 9895133"/>
                      <a:gd name="connsiteY114" fmla="*/ 5537200 h 7023100"/>
                      <a:gd name="connsiteX115" fmla="*/ 6083300 w 9895133"/>
                      <a:gd name="connsiteY115" fmla="*/ 5562600 h 7023100"/>
                      <a:gd name="connsiteX116" fmla="*/ 6007100 w 9895133"/>
                      <a:gd name="connsiteY116" fmla="*/ 5613400 h 7023100"/>
                      <a:gd name="connsiteX117" fmla="*/ 5956300 w 9895133"/>
                      <a:gd name="connsiteY117" fmla="*/ 5638800 h 7023100"/>
                      <a:gd name="connsiteX118" fmla="*/ 5867400 w 9895133"/>
                      <a:gd name="connsiteY118" fmla="*/ 5689600 h 7023100"/>
                      <a:gd name="connsiteX119" fmla="*/ 5778500 w 9895133"/>
                      <a:gd name="connsiteY119" fmla="*/ 5778500 h 7023100"/>
                      <a:gd name="connsiteX120" fmla="*/ 5702300 w 9895133"/>
                      <a:gd name="connsiteY120" fmla="*/ 5803900 h 7023100"/>
                      <a:gd name="connsiteX121" fmla="*/ 5600700 w 9895133"/>
                      <a:gd name="connsiteY121" fmla="*/ 5842000 h 7023100"/>
                      <a:gd name="connsiteX122" fmla="*/ 5549900 w 9895133"/>
                      <a:gd name="connsiteY122" fmla="*/ 5854700 h 7023100"/>
                      <a:gd name="connsiteX123" fmla="*/ 5384800 w 9895133"/>
                      <a:gd name="connsiteY123" fmla="*/ 5905500 h 7023100"/>
                      <a:gd name="connsiteX124" fmla="*/ 5257800 w 9895133"/>
                      <a:gd name="connsiteY124" fmla="*/ 5918200 h 7023100"/>
                      <a:gd name="connsiteX125" fmla="*/ 5080000 w 9895133"/>
                      <a:gd name="connsiteY125" fmla="*/ 5969000 h 7023100"/>
                      <a:gd name="connsiteX126" fmla="*/ 4914900 w 9895133"/>
                      <a:gd name="connsiteY126" fmla="*/ 5981700 h 7023100"/>
                      <a:gd name="connsiteX127" fmla="*/ 4749800 w 9895133"/>
                      <a:gd name="connsiteY127" fmla="*/ 6007100 h 7023100"/>
                      <a:gd name="connsiteX128" fmla="*/ 3987800 w 9895133"/>
                      <a:gd name="connsiteY128" fmla="*/ 6019800 h 7023100"/>
                      <a:gd name="connsiteX129" fmla="*/ 3860800 w 9895133"/>
                      <a:gd name="connsiteY129" fmla="*/ 6057900 h 7023100"/>
                      <a:gd name="connsiteX130" fmla="*/ 3771900 w 9895133"/>
                      <a:gd name="connsiteY130" fmla="*/ 6146800 h 7023100"/>
                      <a:gd name="connsiteX131" fmla="*/ 3746500 w 9895133"/>
                      <a:gd name="connsiteY131" fmla="*/ 6184900 h 7023100"/>
                      <a:gd name="connsiteX132" fmla="*/ 3644900 w 9895133"/>
                      <a:gd name="connsiteY132" fmla="*/ 6261100 h 7023100"/>
                      <a:gd name="connsiteX133" fmla="*/ 3594100 w 9895133"/>
                      <a:gd name="connsiteY133" fmla="*/ 6273800 h 7023100"/>
                      <a:gd name="connsiteX134" fmla="*/ 2794000 w 9895133"/>
                      <a:gd name="connsiteY134" fmla="*/ 6248400 h 7023100"/>
                      <a:gd name="connsiteX135" fmla="*/ 2705100 w 9895133"/>
                      <a:gd name="connsiteY135" fmla="*/ 6235700 h 7023100"/>
                      <a:gd name="connsiteX136" fmla="*/ 2641600 w 9895133"/>
                      <a:gd name="connsiteY136" fmla="*/ 6210300 h 7023100"/>
                      <a:gd name="connsiteX137" fmla="*/ 2374900 w 9895133"/>
                      <a:gd name="connsiteY137" fmla="*/ 6210300 h 7023100"/>
                      <a:gd name="connsiteX138" fmla="*/ 2324100 w 9895133"/>
                      <a:gd name="connsiteY138" fmla="*/ 6235700 h 7023100"/>
                      <a:gd name="connsiteX139" fmla="*/ 2260600 w 9895133"/>
                      <a:gd name="connsiteY139" fmla="*/ 6311900 h 7023100"/>
                      <a:gd name="connsiteX140" fmla="*/ 2222500 w 9895133"/>
                      <a:gd name="connsiteY140" fmla="*/ 6375400 h 7023100"/>
                      <a:gd name="connsiteX141" fmla="*/ 2184400 w 9895133"/>
                      <a:gd name="connsiteY141" fmla="*/ 6400800 h 7023100"/>
                      <a:gd name="connsiteX142" fmla="*/ 2146300 w 9895133"/>
                      <a:gd name="connsiteY142" fmla="*/ 6451600 h 7023100"/>
                      <a:gd name="connsiteX143" fmla="*/ 1993900 w 9895133"/>
                      <a:gd name="connsiteY143" fmla="*/ 6553200 h 7023100"/>
                      <a:gd name="connsiteX144" fmla="*/ 1955800 w 9895133"/>
                      <a:gd name="connsiteY144" fmla="*/ 6578600 h 7023100"/>
                      <a:gd name="connsiteX145" fmla="*/ 1879600 w 9895133"/>
                      <a:gd name="connsiteY145" fmla="*/ 6591300 h 7023100"/>
                      <a:gd name="connsiteX146" fmla="*/ 1816100 w 9895133"/>
                      <a:gd name="connsiteY146" fmla="*/ 6604000 h 7023100"/>
                      <a:gd name="connsiteX147" fmla="*/ 1079500 w 9895133"/>
                      <a:gd name="connsiteY147" fmla="*/ 6578600 h 7023100"/>
                      <a:gd name="connsiteX148" fmla="*/ 1016000 w 9895133"/>
                      <a:gd name="connsiteY148" fmla="*/ 6565900 h 7023100"/>
                      <a:gd name="connsiteX149" fmla="*/ 787400 w 9895133"/>
                      <a:gd name="connsiteY149" fmla="*/ 6578600 h 7023100"/>
                      <a:gd name="connsiteX150" fmla="*/ 711200 w 9895133"/>
                      <a:gd name="connsiteY150" fmla="*/ 6642100 h 7023100"/>
                      <a:gd name="connsiteX151" fmla="*/ 673100 w 9895133"/>
                      <a:gd name="connsiteY151" fmla="*/ 6654800 h 7023100"/>
                      <a:gd name="connsiteX152" fmla="*/ 622300 w 9895133"/>
                      <a:gd name="connsiteY152" fmla="*/ 6705600 h 7023100"/>
                      <a:gd name="connsiteX153" fmla="*/ 571500 w 9895133"/>
                      <a:gd name="connsiteY153" fmla="*/ 6718300 h 7023100"/>
                      <a:gd name="connsiteX154" fmla="*/ 520700 w 9895133"/>
                      <a:gd name="connsiteY154" fmla="*/ 6743700 h 7023100"/>
                      <a:gd name="connsiteX155" fmla="*/ 482600 w 9895133"/>
                      <a:gd name="connsiteY155" fmla="*/ 6769100 h 7023100"/>
                      <a:gd name="connsiteX156" fmla="*/ 444500 w 9895133"/>
                      <a:gd name="connsiteY156" fmla="*/ 6781800 h 7023100"/>
                      <a:gd name="connsiteX157" fmla="*/ 406400 w 9895133"/>
                      <a:gd name="connsiteY157" fmla="*/ 6807200 h 7023100"/>
                      <a:gd name="connsiteX158" fmla="*/ 355600 w 9895133"/>
                      <a:gd name="connsiteY158" fmla="*/ 6832600 h 7023100"/>
                      <a:gd name="connsiteX159" fmla="*/ 292100 w 9895133"/>
                      <a:gd name="connsiteY159" fmla="*/ 6870700 h 7023100"/>
                      <a:gd name="connsiteX160" fmla="*/ 190500 w 9895133"/>
                      <a:gd name="connsiteY160" fmla="*/ 6985000 h 7023100"/>
                      <a:gd name="connsiteX161" fmla="*/ 152400 w 9895133"/>
                      <a:gd name="connsiteY161" fmla="*/ 6997700 h 7023100"/>
                      <a:gd name="connsiteX162" fmla="*/ 101600 w 9895133"/>
                      <a:gd name="connsiteY162" fmla="*/ 7023100 h 7023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9895133" h="7023100">
                        <a:moveTo>
                          <a:pt x="0" y="228600"/>
                        </a:moveTo>
                        <a:cubicBezTo>
                          <a:pt x="196116" y="150153"/>
                          <a:pt x="-82061" y="268545"/>
                          <a:pt x="127000" y="152400"/>
                        </a:cubicBezTo>
                        <a:cubicBezTo>
                          <a:pt x="142258" y="143923"/>
                          <a:pt x="161688" y="146413"/>
                          <a:pt x="177800" y="139700"/>
                        </a:cubicBezTo>
                        <a:cubicBezTo>
                          <a:pt x="212751" y="125137"/>
                          <a:pt x="244244" y="102962"/>
                          <a:pt x="279400" y="88900"/>
                        </a:cubicBezTo>
                        <a:cubicBezTo>
                          <a:pt x="308015" y="77454"/>
                          <a:pt x="339535" y="74563"/>
                          <a:pt x="368300" y="63500"/>
                        </a:cubicBezTo>
                        <a:cubicBezTo>
                          <a:pt x="394805" y="53306"/>
                          <a:pt x="416874" y="31978"/>
                          <a:pt x="444500" y="25400"/>
                        </a:cubicBezTo>
                        <a:cubicBezTo>
                          <a:pt x="506820" y="10562"/>
                          <a:pt x="571500" y="8467"/>
                          <a:pt x="635000" y="0"/>
                        </a:cubicBezTo>
                        <a:cubicBezTo>
                          <a:pt x="855133" y="8467"/>
                          <a:pt x="1075608" y="10499"/>
                          <a:pt x="1295400" y="25400"/>
                        </a:cubicBezTo>
                        <a:cubicBezTo>
                          <a:pt x="1326149" y="27485"/>
                          <a:pt x="1354270" y="43870"/>
                          <a:pt x="1384300" y="50800"/>
                        </a:cubicBezTo>
                        <a:cubicBezTo>
                          <a:pt x="1409391" y="56590"/>
                          <a:pt x="1435100" y="59267"/>
                          <a:pt x="1460500" y="63500"/>
                        </a:cubicBezTo>
                        <a:cubicBezTo>
                          <a:pt x="1705434" y="210460"/>
                          <a:pt x="1310670" y="-15227"/>
                          <a:pt x="1612900" y="114300"/>
                        </a:cubicBezTo>
                        <a:cubicBezTo>
                          <a:pt x="1646372" y="128645"/>
                          <a:pt x="1669668" y="160663"/>
                          <a:pt x="1701800" y="177800"/>
                        </a:cubicBezTo>
                        <a:cubicBezTo>
                          <a:pt x="1783651" y="221454"/>
                          <a:pt x="1810038" y="210452"/>
                          <a:pt x="1892300" y="241300"/>
                        </a:cubicBezTo>
                        <a:cubicBezTo>
                          <a:pt x="1931339" y="255940"/>
                          <a:pt x="1967561" y="277460"/>
                          <a:pt x="2006600" y="292100"/>
                        </a:cubicBezTo>
                        <a:cubicBezTo>
                          <a:pt x="2035457" y="302921"/>
                          <a:pt x="2066438" y="307243"/>
                          <a:pt x="2095500" y="317500"/>
                        </a:cubicBezTo>
                        <a:cubicBezTo>
                          <a:pt x="2138495" y="332675"/>
                          <a:pt x="2179396" y="353437"/>
                          <a:pt x="2222500" y="368300"/>
                        </a:cubicBezTo>
                        <a:cubicBezTo>
                          <a:pt x="2302241" y="395797"/>
                          <a:pt x="2384059" y="417003"/>
                          <a:pt x="2463800" y="444500"/>
                        </a:cubicBezTo>
                        <a:cubicBezTo>
                          <a:pt x="2664775" y="513802"/>
                          <a:pt x="2513214" y="486679"/>
                          <a:pt x="2705100" y="508000"/>
                        </a:cubicBezTo>
                        <a:cubicBezTo>
                          <a:pt x="2827628" y="552556"/>
                          <a:pt x="2859372" y="558055"/>
                          <a:pt x="2971800" y="622300"/>
                        </a:cubicBezTo>
                        <a:cubicBezTo>
                          <a:pt x="2990178" y="632802"/>
                          <a:pt x="3003358" y="651581"/>
                          <a:pt x="3022600" y="660400"/>
                        </a:cubicBezTo>
                        <a:cubicBezTo>
                          <a:pt x="3250278" y="764752"/>
                          <a:pt x="3218621" y="750404"/>
                          <a:pt x="3403600" y="787400"/>
                        </a:cubicBezTo>
                        <a:cubicBezTo>
                          <a:pt x="3420533" y="808567"/>
                          <a:pt x="3432715" y="834636"/>
                          <a:pt x="3454400" y="850900"/>
                        </a:cubicBezTo>
                        <a:cubicBezTo>
                          <a:pt x="3484691" y="873618"/>
                          <a:pt x="3523125" y="882914"/>
                          <a:pt x="3556000" y="901700"/>
                        </a:cubicBezTo>
                        <a:cubicBezTo>
                          <a:pt x="3582505" y="916846"/>
                          <a:pt x="3607359" y="934757"/>
                          <a:pt x="3632200" y="952500"/>
                        </a:cubicBezTo>
                        <a:cubicBezTo>
                          <a:pt x="3666648" y="977106"/>
                          <a:pt x="3696386" y="1008893"/>
                          <a:pt x="3733800" y="1028700"/>
                        </a:cubicBezTo>
                        <a:cubicBezTo>
                          <a:pt x="3769294" y="1047491"/>
                          <a:pt x="3810496" y="1052699"/>
                          <a:pt x="3848100" y="1066800"/>
                        </a:cubicBezTo>
                        <a:cubicBezTo>
                          <a:pt x="3878287" y="1078120"/>
                          <a:pt x="3908614" y="1089615"/>
                          <a:pt x="3937000" y="1104900"/>
                        </a:cubicBezTo>
                        <a:cubicBezTo>
                          <a:pt x="3963878" y="1119373"/>
                          <a:pt x="3985896" y="1142048"/>
                          <a:pt x="4013200" y="1155700"/>
                        </a:cubicBezTo>
                        <a:cubicBezTo>
                          <a:pt x="4079327" y="1188763"/>
                          <a:pt x="4148446" y="1215477"/>
                          <a:pt x="4216400" y="1244600"/>
                        </a:cubicBezTo>
                        <a:cubicBezTo>
                          <a:pt x="4237354" y="1253580"/>
                          <a:pt x="4258273" y="1262791"/>
                          <a:pt x="4279900" y="1270000"/>
                        </a:cubicBezTo>
                        <a:cubicBezTo>
                          <a:pt x="4305300" y="1278467"/>
                          <a:pt x="4331031" y="1285999"/>
                          <a:pt x="4356100" y="1295400"/>
                        </a:cubicBezTo>
                        <a:cubicBezTo>
                          <a:pt x="4527563" y="1359699"/>
                          <a:pt x="4427019" y="1338188"/>
                          <a:pt x="4572000" y="1358900"/>
                        </a:cubicBezTo>
                        <a:cubicBezTo>
                          <a:pt x="4758517" y="1438836"/>
                          <a:pt x="4570035" y="1366387"/>
                          <a:pt x="4737100" y="1409700"/>
                        </a:cubicBezTo>
                        <a:cubicBezTo>
                          <a:pt x="4826598" y="1432903"/>
                          <a:pt x="4911662" y="1478222"/>
                          <a:pt x="5003800" y="1485900"/>
                        </a:cubicBezTo>
                        <a:cubicBezTo>
                          <a:pt x="5198598" y="1502133"/>
                          <a:pt x="5105477" y="1493528"/>
                          <a:pt x="5283200" y="1511300"/>
                        </a:cubicBezTo>
                        <a:cubicBezTo>
                          <a:pt x="5363633" y="1507067"/>
                          <a:pt x="5444577" y="1508590"/>
                          <a:pt x="5524500" y="1498600"/>
                        </a:cubicBezTo>
                        <a:cubicBezTo>
                          <a:pt x="5547121" y="1495772"/>
                          <a:pt x="5566373" y="1480409"/>
                          <a:pt x="5588000" y="1473200"/>
                        </a:cubicBezTo>
                        <a:cubicBezTo>
                          <a:pt x="5632910" y="1458230"/>
                          <a:pt x="5681426" y="1454411"/>
                          <a:pt x="5727700" y="1447800"/>
                        </a:cubicBezTo>
                        <a:cubicBezTo>
                          <a:pt x="5813925" y="1390317"/>
                          <a:pt x="5705980" y="1457453"/>
                          <a:pt x="5842000" y="1397000"/>
                        </a:cubicBezTo>
                        <a:cubicBezTo>
                          <a:pt x="5855948" y="1390801"/>
                          <a:pt x="5865292" y="1375302"/>
                          <a:pt x="5880100" y="1371600"/>
                        </a:cubicBezTo>
                        <a:cubicBezTo>
                          <a:pt x="5917290" y="1362303"/>
                          <a:pt x="5956328" y="1363379"/>
                          <a:pt x="5994400" y="1358900"/>
                        </a:cubicBezTo>
                        <a:lnTo>
                          <a:pt x="6096000" y="1346200"/>
                        </a:lnTo>
                        <a:lnTo>
                          <a:pt x="6477000" y="1371600"/>
                        </a:lnTo>
                        <a:cubicBezTo>
                          <a:pt x="6498507" y="1373443"/>
                          <a:pt x="6519675" y="1378620"/>
                          <a:pt x="6540500" y="1384300"/>
                        </a:cubicBezTo>
                        <a:cubicBezTo>
                          <a:pt x="6595690" y="1399352"/>
                          <a:pt x="6643612" y="1418227"/>
                          <a:pt x="6692900" y="1447800"/>
                        </a:cubicBezTo>
                        <a:cubicBezTo>
                          <a:pt x="6711050" y="1458690"/>
                          <a:pt x="6724768" y="1476434"/>
                          <a:pt x="6743700" y="1485900"/>
                        </a:cubicBezTo>
                        <a:cubicBezTo>
                          <a:pt x="6759312" y="1493706"/>
                          <a:pt x="6777941" y="1493080"/>
                          <a:pt x="6794500" y="1498600"/>
                        </a:cubicBezTo>
                        <a:cubicBezTo>
                          <a:pt x="6816127" y="1505809"/>
                          <a:pt x="6836833" y="1515533"/>
                          <a:pt x="6858000" y="1524000"/>
                        </a:cubicBezTo>
                        <a:cubicBezTo>
                          <a:pt x="6870700" y="1536700"/>
                          <a:pt x="6881732" y="1551324"/>
                          <a:pt x="6896100" y="1562100"/>
                        </a:cubicBezTo>
                        <a:cubicBezTo>
                          <a:pt x="6944087" y="1598090"/>
                          <a:pt x="6950821" y="1597274"/>
                          <a:pt x="6997700" y="1612900"/>
                        </a:cubicBezTo>
                        <a:cubicBezTo>
                          <a:pt x="7118490" y="1703492"/>
                          <a:pt x="6966147" y="1593968"/>
                          <a:pt x="7124700" y="1689100"/>
                        </a:cubicBezTo>
                        <a:cubicBezTo>
                          <a:pt x="7142850" y="1699990"/>
                          <a:pt x="7157888" y="1715459"/>
                          <a:pt x="7175500" y="1727200"/>
                        </a:cubicBezTo>
                        <a:cubicBezTo>
                          <a:pt x="7196039" y="1740892"/>
                          <a:pt x="7218914" y="1750953"/>
                          <a:pt x="7239000" y="1765300"/>
                        </a:cubicBezTo>
                        <a:cubicBezTo>
                          <a:pt x="7316712" y="1820809"/>
                          <a:pt x="7340587" y="1854194"/>
                          <a:pt x="7416800" y="1892300"/>
                        </a:cubicBezTo>
                        <a:cubicBezTo>
                          <a:pt x="7559281" y="1963540"/>
                          <a:pt x="7320710" y="1824691"/>
                          <a:pt x="7505700" y="1930400"/>
                        </a:cubicBezTo>
                        <a:cubicBezTo>
                          <a:pt x="7588625" y="1977786"/>
                          <a:pt x="7497846" y="1930859"/>
                          <a:pt x="7581900" y="1993900"/>
                        </a:cubicBezTo>
                        <a:cubicBezTo>
                          <a:pt x="7637384" y="2035513"/>
                          <a:pt x="7641920" y="2025737"/>
                          <a:pt x="7696200" y="2057400"/>
                        </a:cubicBezTo>
                        <a:cubicBezTo>
                          <a:pt x="7827977" y="2134270"/>
                          <a:pt x="7753602" y="2106167"/>
                          <a:pt x="7835900" y="2133600"/>
                        </a:cubicBezTo>
                        <a:cubicBezTo>
                          <a:pt x="7929757" y="2227457"/>
                          <a:pt x="7807721" y="2119511"/>
                          <a:pt x="7937500" y="2184400"/>
                        </a:cubicBezTo>
                        <a:cubicBezTo>
                          <a:pt x="7953564" y="2192432"/>
                          <a:pt x="7960656" y="2212537"/>
                          <a:pt x="7975600" y="2222500"/>
                        </a:cubicBezTo>
                        <a:cubicBezTo>
                          <a:pt x="7987019" y="2230113"/>
                          <a:pt x="8057091" y="2245783"/>
                          <a:pt x="8064500" y="2247900"/>
                        </a:cubicBezTo>
                        <a:cubicBezTo>
                          <a:pt x="8183644" y="2281941"/>
                          <a:pt x="7991813" y="2234569"/>
                          <a:pt x="8166100" y="2273300"/>
                        </a:cubicBezTo>
                        <a:cubicBezTo>
                          <a:pt x="8183139" y="2277086"/>
                          <a:pt x="8199683" y="2283131"/>
                          <a:pt x="8216900" y="2286000"/>
                        </a:cubicBezTo>
                        <a:cubicBezTo>
                          <a:pt x="8250566" y="2291611"/>
                          <a:pt x="8284633" y="2294467"/>
                          <a:pt x="8318500" y="2298700"/>
                        </a:cubicBezTo>
                        <a:cubicBezTo>
                          <a:pt x="8331200" y="2307167"/>
                          <a:pt x="8342948" y="2317274"/>
                          <a:pt x="8356600" y="2324100"/>
                        </a:cubicBezTo>
                        <a:cubicBezTo>
                          <a:pt x="8368574" y="2330087"/>
                          <a:pt x="8385234" y="2327334"/>
                          <a:pt x="8394700" y="2336800"/>
                        </a:cubicBezTo>
                        <a:cubicBezTo>
                          <a:pt x="8408087" y="2350187"/>
                          <a:pt x="8411633" y="2370667"/>
                          <a:pt x="8420100" y="2387600"/>
                        </a:cubicBezTo>
                        <a:cubicBezTo>
                          <a:pt x="8424333" y="2408767"/>
                          <a:pt x="8423147" y="2431793"/>
                          <a:pt x="8432800" y="2451100"/>
                        </a:cubicBezTo>
                        <a:cubicBezTo>
                          <a:pt x="8510979" y="2607458"/>
                          <a:pt x="8490700" y="2523475"/>
                          <a:pt x="8585200" y="2641600"/>
                        </a:cubicBezTo>
                        <a:lnTo>
                          <a:pt x="8636000" y="2705100"/>
                        </a:lnTo>
                        <a:cubicBezTo>
                          <a:pt x="8690954" y="2869962"/>
                          <a:pt x="8594888" y="2607754"/>
                          <a:pt x="8686800" y="2768600"/>
                        </a:cubicBezTo>
                        <a:cubicBezTo>
                          <a:pt x="8697510" y="2787342"/>
                          <a:pt x="8691921" y="2811889"/>
                          <a:pt x="8699500" y="2832100"/>
                        </a:cubicBezTo>
                        <a:cubicBezTo>
                          <a:pt x="8704859" y="2846392"/>
                          <a:pt x="8718074" y="2856548"/>
                          <a:pt x="8724900" y="2870200"/>
                        </a:cubicBezTo>
                        <a:cubicBezTo>
                          <a:pt x="8730887" y="2882174"/>
                          <a:pt x="8731613" y="2896326"/>
                          <a:pt x="8737600" y="2908300"/>
                        </a:cubicBezTo>
                        <a:cubicBezTo>
                          <a:pt x="8744426" y="2921952"/>
                          <a:pt x="8755000" y="2933401"/>
                          <a:pt x="8763000" y="2946400"/>
                        </a:cubicBezTo>
                        <a:cubicBezTo>
                          <a:pt x="8788874" y="2988445"/>
                          <a:pt x="8811815" y="3032323"/>
                          <a:pt x="8839200" y="3073400"/>
                        </a:cubicBezTo>
                        <a:cubicBezTo>
                          <a:pt x="8856133" y="3098800"/>
                          <a:pt x="8880347" y="3120640"/>
                          <a:pt x="8890000" y="3149600"/>
                        </a:cubicBezTo>
                        <a:cubicBezTo>
                          <a:pt x="8914951" y="3224453"/>
                          <a:pt x="8885881" y="3150629"/>
                          <a:pt x="8940800" y="3238500"/>
                        </a:cubicBezTo>
                        <a:cubicBezTo>
                          <a:pt x="8950834" y="3254554"/>
                          <a:pt x="8954212" y="3274647"/>
                          <a:pt x="8966200" y="3289300"/>
                        </a:cubicBezTo>
                        <a:cubicBezTo>
                          <a:pt x="8992738" y="3321735"/>
                          <a:pt x="9031854" y="3343331"/>
                          <a:pt x="9055100" y="3378200"/>
                        </a:cubicBezTo>
                        <a:cubicBezTo>
                          <a:pt x="9063567" y="3390900"/>
                          <a:pt x="9069707" y="3405507"/>
                          <a:pt x="9080500" y="3416300"/>
                        </a:cubicBezTo>
                        <a:cubicBezTo>
                          <a:pt x="9106481" y="3442281"/>
                          <a:pt x="9139518" y="3447178"/>
                          <a:pt x="9169400" y="3467100"/>
                        </a:cubicBezTo>
                        <a:cubicBezTo>
                          <a:pt x="9191954" y="3482136"/>
                          <a:pt x="9209205" y="3504736"/>
                          <a:pt x="9232900" y="3517900"/>
                        </a:cubicBezTo>
                        <a:cubicBezTo>
                          <a:pt x="9248158" y="3526377"/>
                          <a:pt x="9266982" y="3525584"/>
                          <a:pt x="9283700" y="3530600"/>
                        </a:cubicBezTo>
                        <a:cubicBezTo>
                          <a:pt x="9438298" y="3576979"/>
                          <a:pt x="9293611" y="3539428"/>
                          <a:pt x="9410700" y="3568700"/>
                        </a:cubicBezTo>
                        <a:cubicBezTo>
                          <a:pt x="9415784" y="3589035"/>
                          <a:pt x="9439524" y="3689516"/>
                          <a:pt x="9448800" y="3695700"/>
                        </a:cubicBezTo>
                        <a:cubicBezTo>
                          <a:pt x="9506825" y="3734384"/>
                          <a:pt x="9476107" y="3710307"/>
                          <a:pt x="9537700" y="3771900"/>
                        </a:cubicBezTo>
                        <a:cubicBezTo>
                          <a:pt x="9579957" y="3877543"/>
                          <a:pt x="9538615" y="3798367"/>
                          <a:pt x="9613900" y="3886200"/>
                        </a:cubicBezTo>
                        <a:cubicBezTo>
                          <a:pt x="9659856" y="3939815"/>
                          <a:pt x="9613304" y="3915635"/>
                          <a:pt x="9677400" y="3937000"/>
                        </a:cubicBezTo>
                        <a:cubicBezTo>
                          <a:pt x="9752622" y="3993416"/>
                          <a:pt x="9710588" y="3963359"/>
                          <a:pt x="9804400" y="4025900"/>
                        </a:cubicBezTo>
                        <a:cubicBezTo>
                          <a:pt x="9817100" y="4034367"/>
                          <a:pt x="9828020" y="4046473"/>
                          <a:pt x="9842500" y="4051300"/>
                        </a:cubicBezTo>
                        <a:lnTo>
                          <a:pt x="9880600" y="4064000"/>
                        </a:lnTo>
                        <a:cubicBezTo>
                          <a:pt x="9904919" y="4136957"/>
                          <a:pt x="9912153" y="4119620"/>
                          <a:pt x="9791700" y="4191000"/>
                        </a:cubicBezTo>
                        <a:cubicBezTo>
                          <a:pt x="9715133" y="4236373"/>
                          <a:pt x="9550400" y="4305300"/>
                          <a:pt x="9550400" y="4305300"/>
                        </a:cubicBezTo>
                        <a:cubicBezTo>
                          <a:pt x="9459245" y="4396455"/>
                          <a:pt x="9519747" y="4342802"/>
                          <a:pt x="9309100" y="4457700"/>
                        </a:cubicBezTo>
                        <a:cubicBezTo>
                          <a:pt x="9284169" y="4471298"/>
                          <a:pt x="9259114" y="4484878"/>
                          <a:pt x="9232900" y="4495800"/>
                        </a:cubicBezTo>
                        <a:cubicBezTo>
                          <a:pt x="9199316" y="4509793"/>
                          <a:pt x="9137813" y="4521526"/>
                          <a:pt x="9105900" y="4546600"/>
                        </a:cubicBezTo>
                        <a:cubicBezTo>
                          <a:pt x="9061116" y="4581787"/>
                          <a:pt x="9023373" y="4625321"/>
                          <a:pt x="8978900" y="4660900"/>
                        </a:cubicBezTo>
                        <a:cubicBezTo>
                          <a:pt x="8959625" y="4676320"/>
                          <a:pt x="8935306" y="4684403"/>
                          <a:pt x="8915400" y="4699000"/>
                        </a:cubicBezTo>
                        <a:cubicBezTo>
                          <a:pt x="8871682" y="4731060"/>
                          <a:pt x="8829200" y="4764900"/>
                          <a:pt x="8788400" y="4800600"/>
                        </a:cubicBezTo>
                        <a:cubicBezTo>
                          <a:pt x="8761367" y="4824254"/>
                          <a:pt x="8738523" y="4852357"/>
                          <a:pt x="8712200" y="4876800"/>
                        </a:cubicBezTo>
                        <a:cubicBezTo>
                          <a:pt x="8679224" y="4907421"/>
                          <a:pt x="8643498" y="4934995"/>
                          <a:pt x="8610600" y="4965700"/>
                        </a:cubicBezTo>
                        <a:cubicBezTo>
                          <a:pt x="8579963" y="4994294"/>
                          <a:pt x="8553895" y="5027771"/>
                          <a:pt x="8521700" y="5054600"/>
                        </a:cubicBezTo>
                        <a:cubicBezTo>
                          <a:pt x="8502737" y="5070403"/>
                          <a:pt x="8477475" y="5077280"/>
                          <a:pt x="8458200" y="5092700"/>
                        </a:cubicBezTo>
                        <a:cubicBezTo>
                          <a:pt x="8434825" y="5111400"/>
                          <a:pt x="8416696" y="5135896"/>
                          <a:pt x="8394700" y="5156200"/>
                        </a:cubicBezTo>
                        <a:cubicBezTo>
                          <a:pt x="8309818" y="5234553"/>
                          <a:pt x="8313745" y="5229616"/>
                          <a:pt x="8242300" y="5283200"/>
                        </a:cubicBezTo>
                        <a:cubicBezTo>
                          <a:pt x="8199212" y="5369376"/>
                          <a:pt x="8223574" y="5331337"/>
                          <a:pt x="8128000" y="5435600"/>
                        </a:cubicBezTo>
                        <a:cubicBezTo>
                          <a:pt x="8074966" y="5493455"/>
                          <a:pt x="8095876" y="5480175"/>
                          <a:pt x="8039100" y="5499100"/>
                        </a:cubicBezTo>
                        <a:cubicBezTo>
                          <a:pt x="7901933" y="5636267"/>
                          <a:pt x="7991784" y="5582802"/>
                          <a:pt x="7747000" y="5613400"/>
                        </a:cubicBezTo>
                        <a:cubicBezTo>
                          <a:pt x="7607300" y="5600700"/>
                          <a:pt x="7467193" y="5591882"/>
                          <a:pt x="7327900" y="5575300"/>
                        </a:cubicBezTo>
                        <a:cubicBezTo>
                          <a:pt x="7155831" y="5554816"/>
                          <a:pt x="7272988" y="5551461"/>
                          <a:pt x="7124700" y="5524500"/>
                        </a:cubicBezTo>
                        <a:cubicBezTo>
                          <a:pt x="7061671" y="5513040"/>
                          <a:pt x="6997700" y="5507567"/>
                          <a:pt x="6934200" y="5499100"/>
                        </a:cubicBezTo>
                        <a:cubicBezTo>
                          <a:pt x="6884026" y="5480855"/>
                          <a:pt x="6743461" y="5422900"/>
                          <a:pt x="6680200" y="5422900"/>
                        </a:cubicBezTo>
                        <a:cubicBezTo>
                          <a:pt x="6548694" y="5422900"/>
                          <a:pt x="6417733" y="5439833"/>
                          <a:pt x="6286500" y="5448300"/>
                        </a:cubicBezTo>
                        <a:cubicBezTo>
                          <a:pt x="6020907" y="5581096"/>
                          <a:pt x="6296283" y="5435836"/>
                          <a:pt x="6134100" y="5537200"/>
                        </a:cubicBezTo>
                        <a:cubicBezTo>
                          <a:pt x="6118046" y="5547234"/>
                          <a:pt x="6099534" y="5552860"/>
                          <a:pt x="6083300" y="5562600"/>
                        </a:cubicBezTo>
                        <a:cubicBezTo>
                          <a:pt x="6057123" y="5578306"/>
                          <a:pt x="6033277" y="5597694"/>
                          <a:pt x="6007100" y="5613400"/>
                        </a:cubicBezTo>
                        <a:cubicBezTo>
                          <a:pt x="5990866" y="5623140"/>
                          <a:pt x="5971706" y="5627796"/>
                          <a:pt x="5956300" y="5638800"/>
                        </a:cubicBezTo>
                        <a:cubicBezTo>
                          <a:pt x="5874816" y="5697003"/>
                          <a:pt x="5965791" y="5665002"/>
                          <a:pt x="5867400" y="5689600"/>
                        </a:cubicBezTo>
                        <a:cubicBezTo>
                          <a:pt x="5837767" y="5719233"/>
                          <a:pt x="5812956" y="5754646"/>
                          <a:pt x="5778500" y="5778500"/>
                        </a:cubicBezTo>
                        <a:cubicBezTo>
                          <a:pt x="5756487" y="5793740"/>
                          <a:pt x="5727462" y="5794750"/>
                          <a:pt x="5702300" y="5803900"/>
                        </a:cubicBezTo>
                        <a:cubicBezTo>
                          <a:pt x="5653094" y="5821793"/>
                          <a:pt x="5644735" y="5829419"/>
                          <a:pt x="5600700" y="5842000"/>
                        </a:cubicBezTo>
                        <a:cubicBezTo>
                          <a:pt x="5583917" y="5846795"/>
                          <a:pt x="5566618" y="5849684"/>
                          <a:pt x="5549900" y="5854700"/>
                        </a:cubicBezTo>
                        <a:cubicBezTo>
                          <a:pt x="5504089" y="5868443"/>
                          <a:pt x="5430808" y="5897381"/>
                          <a:pt x="5384800" y="5905500"/>
                        </a:cubicBezTo>
                        <a:cubicBezTo>
                          <a:pt x="5342903" y="5912894"/>
                          <a:pt x="5300133" y="5913967"/>
                          <a:pt x="5257800" y="5918200"/>
                        </a:cubicBezTo>
                        <a:cubicBezTo>
                          <a:pt x="5198533" y="5935133"/>
                          <a:pt x="5140608" y="5957776"/>
                          <a:pt x="5080000" y="5969000"/>
                        </a:cubicBezTo>
                        <a:cubicBezTo>
                          <a:pt x="5025727" y="5979051"/>
                          <a:pt x="4969732" y="5975373"/>
                          <a:pt x="4914900" y="5981700"/>
                        </a:cubicBezTo>
                        <a:cubicBezTo>
                          <a:pt x="4859586" y="5988082"/>
                          <a:pt x="4805434" y="6004814"/>
                          <a:pt x="4749800" y="6007100"/>
                        </a:cubicBezTo>
                        <a:cubicBezTo>
                          <a:pt x="4495979" y="6017531"/>
                          <a:pt x="4241800" y="6015567"/>
                          <a:pt x="3987800" y="6019800"/>
                        </a:cubicBezTo>
                        <a:cubicBezTo>
                          <a:pt x="3941969" y="6027439"/>
                          <a:pt x="3898574" y="6026994"/>
                          <a:pt x="3860800" y="6057900"/>
                        </a:cubicBezTo>
                        <a:cubicBezTo>
                          <a:pt x="3828365" y="6084438"/>
                          <a:pt x="3795146" y="6111931"/>
                          <a:pt x="3771900" y="6146800"/>
                        </a:cubicBezTo>
                        <a:cubicBezTo>
                          <a:pt x="3763433" y="6159500"/>
                          <a:pt x="3757293" y="6174107"/>
                          <a:pt x="3746500" y="6184900"/>
                        </a:cubicBezTo>
                        <a:cubicBezTo>
                          <a:pt x="3742359" y="6189041"/>
                          <a:pt x="3665418" y="6252307"/>
                          <a:pt x="3644900" y="6261100"/>
                        </a:cubicBezTo>
                        <a:cubicBezTo>
                          <a:pt x="3628857" y="6267976"/>
                          <a:pt x="3611033" y="6269567"/>
                          <a:pt x="3594100" y="6273800"/>
                        </a:cubicBezTo>
                        <a:cubicBezTo>
                          <a:pt x="3320134" y="6268321"/>
                          <a:pt x="3061670" y="6275167"/>
                          <a:pt x="2794000" y="6248400"/>
                        </a:cubicBezTo>
                        <a:cubicBezTo>
                          <a:pt x="2764214" y="6245421"/>
                          <a:pt x="2734733" y="6239933"/>
                          <a:pt x="2705100" y="6235700"/>
                        </a:cubicBezTo>
                        <a:cubicBezTo>
                          <a:pt x="2683933" y="6227233"/>
                          <a:pt x="2663717" y="6215829"/>
                          <a:pt x="2641600" y="6210300"/>
                        </a:cubicBezTo>
                        <a:cubicBezTo>
                          <a:pt x="2543120" y="6185680"/>
                          <a:pt x="2484819" y="6202449"/>
                          <a:pt x="2374900" y="6210300"/>
                        </a:cubicBezTo>
                        <a:cubicBezTo>
                          <a:pt x="2357967" y="6218767"/>
                          <a:pt x="2339506" y="6224696"/>
                          <a:pt x="2324100" y="6235700"/>
                        </a:cubicBezTo>
                        <a:cubicBezTo>
                          <a:pt x="2295677" y="6256002"/>
                          <a:pt x="2278567" y="6283153"/>
                          <a:pt x="2260600" y="6311900"/>
                        </a:cubicBezTo>
                        <a:cubicBezTo>
                          <a:pt x="2247517" y="6332832"/>
                          <a:pt x="2238564" y="6356658"/>
                          <a:pt x="2222500" y="6375400"/>
                        </a:cubicBezTo>
                        <a:cubicBezTo>
                          <a:pt x="2212567" y="6386989"/>
                          <a:pt x="2195193" y="6390007"/>
                          <a:pt x="2184400" y="6400800"/>
                        </a:cubicBezTo>
                        <a:cubicBezTo>
                          <a:pt x="2169433" y="6415767"/>
                          <a:pt x="2161903" y="6437297"/>
                          <a:pt x="2146300" y="6451600"/>
                        </a:cubicBezTo>
                        <a:cubicBezTo>
                          <a:pt x="1942067" y="6638814"/>
                          <a:pt x="2099803" y="6500249"/>
                          <a:pt x="1993900" y="6553200"/>
                        </a:cubicBezTo>
                        <a:cubicBezTo>
                          <a:pt x="1980248" y="6560026"/>
                          <a:pt x="1970280" y="6573773"/>
                          <a:pt x="1955800" y="6578600"/>
                        </a:cubicBezTo>
                        <a:cubicBezTo>
                          <a:pt x="1931371" y="6586743"/>
                          <a:pt x="1904935" y="6586694"/>
                          <a:pt x="1879600" y="6591300"/>
                        </a:cubicBezTo>
                        <a:cubicBezTo>
                          <a:pt x="1858362" y="6595161"/>
                          <a:pt x="1837267" y="6599767"/>
                          <a:pt x="1816100" y="6604000"/>
                        </a:cubicBezTo>
                        <a:lnTo>
                          <a:pt x="1079500" y="6578600"/>
                        </a:lnTo>
                        <a:cubicBezTo>
                          <a:pt x="1057939" y="6577573"/>
                          <a:pt x="1037586" y="6565900"/>
                          <a:pt x="1016000" y="6565900"/>
                        </a:cubicBezTo>
                        <a:cubicBezTo>
                          <a:pt x="939682" y="6565900"/>
                          <a:pt x="863600" y="6574367"/>
                          <a:pt x="787400" y="6578600"/>
                        </a:cubicBezTo>
                        <a:cubicBezTo>
                          <a:pt x="759313" y="6606687"/>
                          <a:pt x="746563" y="6624419"/>
                          <a:pt x="711200" y="6642100"/>
                        </a:cubicBezTo>
                        <a:cubicBezTo>
                          <a:pt x="699226" y="6648087"/>
                          <a:pt x="685800" y="6650567"/>
                          <a:pt x="673100" y="6654800"/>
                        </a:cubicBezTo>
                        <a:cubicBezTo>
                          <a:pt x="656167" y="6671733"/>
                          <a:pt x="642607" y="6692908"/>
                          <a:pt x="622300" y="6705600"/>
                        </a:cubicBezTo>
                        <a:cubicBezTo>
                          <a:pt x="607499" y="6714851"/>
                          <a:pt x="587843" y="6712171"/>
                          <a:pt x="571500" y="6718300"/>
                        </a:cubicBezTo>
                        <a:cubicBezTo>
                          <a:pt x="553773" y="6724947"/>
                          <a:pt x="537138" y="6734307"/>
                          <a:pt x="520700" y="6743700"/>
                        </a:cubicBezTo>
                        <a:cubicBezTo>
                          <a:pt x="507448" y="6751273"/>
                          <a:pt x="496252" y="6762274"/>
                          <a:pt x="482600" y="6769100"/>
                        </a:cubicBezTo>
                        <a:cubicBezTo>
                          <a:pt x="470626" y="6775087"/>
                          <a:pt x="456474" y="6775813"/>
                          <a:pt x="444500" y="6781800"/>
                        </a:cubicBezTo>
                        <a:cubicBezTo>
                          <a:pt x="430848" y="6788626"/>
                          <a:pt x="419652" y="6799627"/>
                          <a:pt x="406400" y="6807200"/>
                        </a:cubicBezTo>
                        <a:cubicBezTo>
                          <a:pt x="389962" y="6816593"/>
                          <a:pt x="372150" y="6823406"/>
                          <a:pt x="355600" y="6832600"/>
                        </a:cubicBezTo>
                        <a:cubicBezTo>
                          <a:pt x="334022" y="6844588"/>
                          <a:pt x="313267" y="6858000"/>
                          <a:pt x="292100" y="6870700"/>
                        </a:cubicBezTo>
                        <a:cubicBezTo>
                          <a:pt x="268579" y="6900101"/>
                          <a:pt x="223151" y="6961678"/>
                          <a:pt x="190500" y="6985000"/>
                        </a:cubicBezTo>
                        <a:cubicBezTo>
                          <a:pt x="179607" y="6992781"/>
                          <a:pt x="164705" y="6992427"/>
                          <a:pt x="152400" y="6997700"/>
                        </a:cubicBezTo>
                        <a:cubicBezTo>
                          <a:pt x="134999" y="7005158"/>
                          <a:pt x="101600" y="7023100"/>
                          <a:pt x="101600" y="702310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sitting, table, person, player&#10;&#10;Description automatically generated">
            <a:extLst>
              <a:ext uri="{FF2B5EF4-FFF2-40B4-BE49-F238E27FC236}">
                <a16:creationId xmlns:a16="http://schemas.microsoft.com/office/drawing/2014/main" id="{E7ECE82D-C9DF-407B-91EA-31D36DBC05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455">
            <a:off x="8934959" y="1213176"/>
            <a:ext cx="3074253" cy="5560540"/>
          </a:xfrm>
          <a:prstGeom prst="rect">
            <a:avLst/>
          </a:prstGeom>
        </p:spPr>
      </p:pic>
      <p:pic>
        <p:nvPicPr>
          <p:cNvPr id="14" name="Picture 4" descr="Flag of the United Arab Emirates - Wikipedia">
            <a:extLst>
              <a:ext uri="{FF2B5EF4-FFF2-40B4-BE49-F238E27FC236}">
                <a16:creationId xmlns:a16="http://schemas.microsoft.com/office/drawing/2014/main" id="{A86A00CB-7F1B-4614-BCF4-D63670EBD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3779">
            <a:off x="11485923" y="3337758"/>
            <a:ext cx="363546" cy="18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42F554D-EAF7-4974-B97E-192D6FD184B5}"/>
              </a:ext>
            </a:extLst>
          </p:cNvPr>
          <p:cNvSpPr txBox="1"/>
          <p:nvPr/>
        </p:nvSpPr>
        <p:spPr>
          <a:xfrm>
            <a:off x="561041" y="1447046"/>
            <a:ext cx="73579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/>
              <a:t>من القواعد الخمس في الحلقة الدائرية</a:t>
            </a:r>
            <a:endParaRPr lang="en-US" sz="44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629CAEF-FD5F-4E73-BB14-1844F545EA34}"/>
              </a:ext>
            </a:extLst>
          </p:cNvPr>
          <p:cNvSpPr/>
          <p:nvPr/>
        </p:nvSpPr>
        <p:spPr>
          <a:xfrm rot="3512586">
            <a:off x="658671" y="3923435"/>
            <a:ext cx="2495910" cy="3411984"/>
          </a:xfrm>
          <a:custGeom>
            <a:avLst/>
            <a:gdLst>
              <a:gd name="connsiteX0" fmla="*/ 0 w 2495910"/>
              <a:gd name="connsiteY0" fmla="*/ 1705992 h 3411984"/>
              <a:gd name="connsiteX1" fmla="*/ 1247955 w 2495910"/>
              <a:gd name="connsiteY1" fmla="*/ 0 h 3411984"/>
              <a:gd name="connsiteX2" fmla="*/ 2495910 w 2495910"/>
              <a:gd name="connsiteY2" fmla="*/ 1705992 h 3411984"/>
              <a:gd name="connsiteX3" fmla="*/ 1247955 w 2495910"/>
              <a:gd name="connsiteY3" fmla="*/ 3411984 h 3411984"/>
              <a:gd name="connsiteX4" fmla="*/ 0 w 2495910"/>
              <a:gd name="connsiteY4" fmla="*/ 1705992 h 3411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910" h="3411984" fill="none" extrusionOk="0">
                <a:moveTo>
                  <a:pt x="0" y="1705992"/>
                </a:moveTo>
                <a:cubicBezTo>
                  <a:pt x="14964" y="776305"/>
                  <a:pt x="515316" y="-54440"/>
                  <a:pt x="1247955" y="0"/>
                </a:cubicBezTo>
                <a:cubicBezTo>
                  <a:pt x="1808183" y="8100"/>
                  <a:pt x="2455877" y="925577"/>
                  <a:pt x="2495910" y="1705992"/>
                </a:cubicBezTo>
                <a:cubicBezTo>
                  <a:pt x="2496358" y="2514835"/>
                  <a:pt x="1799370" y="3459146"/>
                  <a:pt x="1247955" y="3411984"/>
                </a:cubicBezTo>
                <a:cubicBezTo>
                  <a:pt x="423407" y="3236894"/>
                  <a:pt x="62814" y="2612955"/>
                  <a:pt x="0" y="1705992"/>
                </a:cubicBezTo>
                <a:close/>
              </a:path>
              <a:path w="2495910" h="3411984" stroke="0" extrusionOk="0">
                <a:moveTo>
                  <a:pt x="0" y="1705992"/>
                </a:moveTo>
                <a:cubicBezTo>
                  <a:pt x="-63910" y="645947"/>
                  <a:pt x="643889" y="-37978"/>
                  <a:pt x="1247955" y="0"/>
                </a:cubicBezTo>
                <a:cubicBezTo>
                  <a:pt x="1958975" y="46200"/>
                  <a:pt x="2422318" y="798110"/>
                  <a:pt x="2495910" y="1705992"/>
                </a:cubicBezTo>
                <a:cubicBezTo>
                  <a:pt x="2375875" y="2544022"/>
                  <a:pt x="2071310" y="3362134"/>
                  <a:pt x="1247955" y="3411984"/>
                </a:cubicBezTo>
                <a:cubicBezTo>
                  <a:pt x="491181" y="3341583"/>
                  <a:pt x="114453" y="2734912"/>
                  <a:pt x="0" y="1705992"/>
                </a:cubicBez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noFill/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DF3E45-64FB-4C2B-9FEC-F5EFD0DD2CDA}"/>
              </a:ext>
            </a:extLst>
          </p:cNvPr>
          <p:cNvSpPr/>
          <p:nvPr/>
        </p:nvSpPr>
        <p:spPr>
          <a:xfrm>
            <a:off x="1497495" y="3600673"/>
            <a:ext cx="5168347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فم مغلق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B326B3-36FC-41EF-BF9E-F3A0FD1B8397}"/>
              </a:ext>
            </a:extLst>
          </p:cNvPr>
          <p:cNvSpPr txBox="1"/>
          <p:nvPr/>
        </p:nvSpPr>
        <p:spPr>
          <a:xfrm>
            <a:off x="3863233" y="6581001"/>
            <a:ext cx="3495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200" b="1" dirty="0">
                <a:solidFill>
                  <a:schemeClr val="bg1">
                    <a:lumMod val="95000"/>
                  </a:schemeClr>
                </a:solidFill>
              </a:rPr>
              <a:t>لإظهار الإجابة انقر على الصاروخ</a:t>
            </a:r>
            <a:endParaRPr lang="en-US" sz="1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Rectangle: Rounded Corners 1">
            <a:hlinkClick r:id="rId7" action="ppaction://hlinksldjump"/>
            <a:extLst>
              <a:ext uri="{FF2B5EF4-FFF2-40B4-BE49-F238E27FC236}">
                <a16:creationId xmlns:a16="http://schemas.microsoft.com/office/drawing/2014/main" id="{F06F27E0-4AEE-429F-9898-348BF767DD64}"/>
              </a:ext>
            </a:extLst>
          </p:cNvPr>
          <p:cNvSpPr/>
          <p:nvPr/>
        </p:nvSpPr>
        <p:spPr>
          <a:xfrm>
            <a:off x="3952446" y="6048513"/>
            <a:ext cx="3048000" cy="43088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عُد إلى مسار الفضاء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13" name="Picture 2" descr="اختيار هزاع المنصوري لمهمة الانطلاق إلى محطة الفضاء الدولية - عبر الإمارات  - أخبار وتقارير - البيان">
            <a:extLst>
              <a:ext uri="{FF2B5EF4-FFF2-40B4-BE49-F238E27FC236}">
                <a16:creationId xmlns:a16="http://schemas.microsoft.com/office/drawing/2014/main" id="{E7632219-E7EA-4E50-9A29-635F83DE48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alphaModFix amt="72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56" b="89971" l="10000" r="91094">
                        <a14:foregroundMark x1="46406" y1="66888" x2="51953" y2="69322"/>
                        <a14:foregroundMark x1="42656" y1="71018" x2="51250" y2="73451"/>
                        <a14:foregroundMark x1="91094" y1="74558" x2="90859" y2="81932"/>
                        <a14:backgroundMark x1="49141" y1="57227" x2="57031" y2="62906"/>
                        <a14:backgroundMark x1="76641" y1="57153" x2="64063" y2="63127"/>
                        <a14:backgroundMark x1="48047" y1="59513" x2="52422" y2="60324"/>
                        <a14:backgroundMark x1="71875" y1="58923" x2="82344" y2="57817"/>
                        <a14:backgroundMark x1="56172" y1="53540" x2="57813" y2="55015"/>
                        <a14:backgroundMark x1="75625" y1="53171" x2="73828" y2="55605"/>
                        <a14:backgroundMark x1="74531" y1="51327" x2="68438" y2="55310"/>
                        <a14:backgroundMark x1="76641" y1="54204" x2="77813" y2="54572"/>
                        <a14:backgroundMark x1="55937" y1="51622" x2="55937" y2="51622"/>
                        <a14:backgroundMark x1="71016" y1="54425" x2="74844" y2="54425"/>
                        <a14:backgroundMark x1="72422" y1="53835" x2="74219" y2="54056"/>
                        <a14:backgroundMark x1="58125" y1="54720" x2="58594" y2="54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20" t="22391" r="19590" b="45154"/>
          <a:stretch/>
        </p:blipFill>
        <p:spPr bwMode="auto">
          <a:xfrm rot="380751">
            <a:off x="9773624" y="1409483"/>
            <a:ext cx="1831533" cy="110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 2">
            <a:extLst>
              <a:ext uri="{FF2B5EF4-FFF2-40B4-BE49-F238E27FC236}">
                <a16:creationId xmlns:a16="http://schemas.microsoft.com/office/drawing/2014/main" id="{D0347D1F-6BA6-44F2-A3F7-009E3969DE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396400"/>
              </p:ext>
            </p:extLst>
          </p:nvPr>
        </p:nvGraphicFramePr>
        <p:xfrm>
          <a:off x="1220828" y="2441136"/>
          <a:ext cx="7079391" cy="57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9797">
                  <a:extLst>
                    <a:ext uri="{9D8B030D-6E8A-4147-A177-3AD203B41FA5}">
                      <a16:colId xmlns:a16="http://schemas.microsoft.com/office/drawing/2014/main" val="676374497"/>
                    </a:ext>
                  </a:extLst>
                </a:gridCol>
                <a:gridCol w="2359797">
                  <a:extLst>
                    <a:ext uri="{9D8B030D-6E8A-4147-A177-3AD203B41FA5}">
                      <a16:colId xmlns:a16="http://schemas.microsoft.com/office/drawing/2014/main" val="3000768623"/>
                    </a:ext>
                  </a:extLst>
                </a:gridCol>
                <a:gridCol w="2359797">
                  <a:extLst>
                    <a:ext uri="{9D8B030D-6E8A-4147-A177-3AD203B41FA5}">
                      <a16:colId xmlns:a16="http://schemas.microsoft.com/office/drawing/2014/main" val="36166448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ar-AE" sz="3200" dirty="0">
                          <a:solidFill>
                            <a:schemeClr val="tx1"/>
                          </a:solidFill>
                        </a:rPr>
                        <a:t>فم مغلق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AE" sz="3200" dirty="0"/>
                        <a:t>الحركة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AE" sz="3200" dirty="0">
                          <a:solidFill>
                            <a:schemeClr val="tx1"/>
                          </a:solidFill>
                        </a:rPr>
                        <a:t>الوقوف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99861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195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8870FCB-DEE9-4A95-9D6C-8BB1267C00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62"/>
          <a:stretch/>
        </p:blipFill>
        <p:spPr>
          <a:xfrm>
            <a:off x="5966085" y="0"/>
            <a:ext cx="6225915" cy="68704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FFAFB0-D3A1-4618-848A-C4380107D4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62" r="1386"/>
          <a:stretch/>
        </p:blipFill>
        <p:spPr>
          <a:xfrm>
            <a:off x="0" y="0"/>
            <a:ext cx="5966085" cy="6870437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8BA954E-1BED-4D31-A793-ECD8C5E89BEC}"/>
              </a:ext>
            </a:extLst>
          </p:cNvPr>
          <p:cNvSpPr/>
          <p:nvPr/>
        </p:nvSpPr>
        <p:spPr>
          <a:xfrm>
            <a:off x="-190500" y="-203200"/>
            <a:ext cx="11333893" cy="7487998"/>
          </a:xfrm>
          <a:custGeom>
            <a:avLst/>
            <a:gdLst>
              <a:gd name="connsiteX0" fmla="*/ 0 w 11333893"/>
              <a:gd name="connsiteY0" fmla="*/ 243732 h 7487998"/>
              <a:gd name="connsiteX1" fmla="*/ 145465 w 11333893"/>
              <a:gd name="connsiteY1" fmla="*/ 162488 h 7487998"/>
              <a:gd name="connsiteX2" fmla="*/ 203652 w 11333893"/>
              <a:gd name="connsiteY2" fmla="*/ 148947 h 7487998"/>
              <a:gd name="connsiteX3" fmla="*/ 320024 w 11333893"/>
              <a:gd name="connsiteY3" fmla="*/ 94784 h 7487998"/>
              <a:gd name="connsiteX4" fmla="*/ 421851 w 11333893"/>
              <a:gd name="connsiteY4" fmla="*/ 67703 h 7487998"/>
              <a:gd name="connsiteX5" fmla="*/ 509130 w 11333893"/>
              <a:gd name="connsiteY5" fmla="*/ 27081 h 7487998"/>
              <a:gd name="connsiteX6" fmla="*/ 727329 w 11333893"/>
              <a:gd name="connsiteY6" fmla="*/ 0 h 7487998"/>
              <a:gd name="connsiteX7" fmla="*/ 1483752 w 11333893"/>
              <a:gd name="connsiteY7" fmla="*/ 27081 h 7487998"/>
              <a:gd name="connsiteX8" fmla="*/ 1585578 w 11333893"/>
              <a:gd name="connsiteY8" fmla="*/ 54162 h 7487998"/>
              <a:gd name="connsiteX9" fmla="*/ 1672857 w 11333893"/>
              <a:gd name="connsiteY9" fmla="*/ 67703 h 7487998"/>
              <a:gd name="connsiteX10" fmla="*/ 1847416 w 11333893"/>
              <a:gd name="connsiteY10" fmla="*/ 121866 h 7487998"/>
              <a:gd name="connsiteX11" fmla="*/ 1949243 w 11333893"/>
              <a:gd name="connsiteY11" fmla="*/ 189569 h 7487998"/>
              <a:gd name="connsiteX12" fmla="*/ 2167441 w 11333893"/>
              <a:gd name="connsiteY12" fmla="*/ 257272 h 7487998"/>
              <a:gd name="connsiteX13" fmla="*/ 2298361 w 11333893"/>
              <a:gd name="connsiteY13" fmla="*/ 311435 h 7487998"/>
              <a:gd name="connsiteX14" fmla="*/ 2400187 w 11333893"/>
              <a:gd name="connsiteY14" fmla="*/ 338517 h 7487998"/>
              <a:gd name="connsiteX15" fmla="*/ 2545653 w 11333893"/>
              <a:gd name="connsiteY15" fmla="*/ 392679 h 7487998"/>
              <a:gd name="connsiteX16" fmla="*/ 2822038 w 11333893"/>
              <a:gd name="connsiteY16" fmla="*/ 473923 h 7487998"/>
              <a:gd name="connsiteX17" fmla="*/ 3098423 w 11333893"/>
              <a:gd name="connsiteY17" fmla="*/ 541627 h 7487998"/>
              <a:gd name="connsiteX18" fmla="*/ 3403902 w 11333893"/>
              <a:gd name="connsiteY18" fmla="*/ 663493 h 7487998"/>
              <a:gd name="connsiteX19" fmla="*/ 3462088 w 11333893"/>
              <a:gd name="connsiteY19" fmla="*/ 704115 h 7487998"/>
              <a:gd name="connsiteX20" fmla="*/ 3898486 w 11333893"/>
              <a:gd name="connsiteY20" fmla="*/ 839522 h 7487998"/>
              <a:gd name="connsiteX21" fmla="*/ 3956672 w 11333893"/>
              <a:gd name="connsiteY21" fmla="*/ 907225 h 7487998"/>
              <a:gd name="connsiteX22" fmla="*/ 4073045 w 11333893"/>
              <a:gd name="connsiteY22" fmla="*/ 961388 h 7487998"/>
              <a:gd name="connsiteX23" fmla="*/ 4160324 w 11333893"/>
              <a:gd name="connsiteY23" fmla="*/ 1015551 h 7487998"/>
              <a:gd name="connsiteX24" fmla="*/ 4276697 w 11333893"/>
              <a:gd name="connsiteY24" fmla="*/ 1096795 h 7487998"/>
              <a:gd name="connsiteX25" fmla="*/ 4407616 w 11333893"/>
              <a:gd name="connsiteY25" fmla="*/ 1137417 h 7487998"/>
              <a:gd name="connsiteX26" fmla="*/ 4509442 w 11333893"/>
              <a:gd name="connsiteY26" fmla="*/ 1178039 h 7487998"/>
              <a:gd name="connsiteX27" fmla="*/ 4596722 w 11333893"/>
              <a:gd name="connsiteY27" fmla="*/ 1232202 h 7487998"/>
              <a:gd name="connsiteX28" fmla="*/ 4829467 w 11333893"/>
              <a:gd name="connsiteY28" fmla="*/ 1326986 h 7487998"/>
              <a:gd name="connsiteX29" fmla="*/ 4902200 w 11333893"/>
              <a:gd name="connsiteY29" fmla="*/ 1354068 h 7487998"/>
              <a:gd name="connsiteX30" fmla="*/ 4989480 w 11333893"/>
              <a:gd name="connsiteY30" fmla="*/ 1381149 h 7487998"/>
              <a:gd name="connsiteX31" fmla="*/ 5236772 w 11333893"/>
              <a:gd name="connsiteY31" fmla="*/ 1448853 h 7487998"/>
              <a:gd name="connsiteX32" fmla="*/ 5425878 w 11333893"/>
              <a:gd name="connsiteY32" fmla="*/ 1503015 h 7487998"/>
              <a:gd name="connsiteX33" fmla="*/ 5731356 w 11333893"/>
              <a:gd name="connsiteY33" fmla="*/ 1584259 h 7487998"/>
              <a:gd name="connsiteX34" fmla="*/ 6051381 w 11333893"/>
              <a:gd name="connsiteY34" fmla="*/ 1611341 h 7487998"/>
              <a:gd name="connsiteX35" fmla="*/ 6327766 w 11333893"/>
              <a:gd name="connsiteY35" fmla="*/ 1597800 h 7487998"/>
              <a:gd name="connsiteX36" fmla="*/ 6400499 w 11333893"/>
              <a:gd name="connsiteY36" fmla="*/ 1570719 h 7487998"/>
              <a:gd name="connsiteX37" fmla="*/ 6560512 w 11333893"/>
              <a:gd name="connsiteY37" fmla="*/ 1543637 h 7487998"/>
              <a:gd name="connsiteX38" fmla="*/ 6691431 w 11333893"/>
              <a:gd name="connsiteY38" fmla="*/ 1489475 h 7487998"/>
              <a:gd name="connsiteX39" fmla="*/ 6735071 w 11333893"/>
              <a:gd name="connsiteY39" fmla="*/ 1462393 h 7487998"/>
              <a:gd name="connsiteX40" fmla="*/ 6865990 w 11333893"/>
              <a:gd name="connsiteY40" fmla="*/ 1448853 h 7487998"/>
              <a:gd name="connsiteX41" fmla="*/ 6982363 w 11333893"/>
              <a:gd name="connsiteY41" fmla="*/ 1435312 h 7487998"/>
              <a:gd name="connsiteX42" fmla="*/ 7418760 w 11333893"/>
              <a:gd name="connsiteY42" fmla="*/ 1462393 h 7487998"/>
              <a:gd name="connsiteX43" fmla="*/ 7491493 w 11333893"/>
              <a:gd name="connsiteY43" fmla="*/ 1475934 h 7487998"/>
              <a:gd name="connsiteX44" fmla="*/ 7666052 w 11333893"/>
              <a:gd name="connsiteY44" fmla="*/ 1543637 h 7487998"/>
              <a:gd name="connsiteX45" fmla="*/ 7724239 w 11333893"/>
              <a:gd name="connsiteY45" fmla="*/ 1584259 h 7487998"/>
              <a:gd name="connsiteX46" fmla="*/ 7782425 w 11333893"/>
              <a:gd name="connsiteY46" fmla="*/ 1597800 h 7487998"/>
              <a:gd name="connsiteX47" fmla="*/ 7855158 w 11333893"/>
              <a:gd name="connsiteY47" fmla="*/ 1624882 h 7487998"/>
              <a:gd name="connsiteX48" fmla="*/ 7898798 w 11333893"/>
              <a:gd name="connsiteY48" fmla="*/ 1665504 h 7487998"/>
              <a:gd name="connsiteX49" fmla="*/ 8015170 w 11333893"/>
              <a:gd name="connsiteY49" fmla="*/ 1719666 h 7487998"/>
              <a:gd name="connsiteX50" fmla="*/ 8160636 w 11333893"/>
              <a:gd name="connsiteY50" fmla="*/ 1800910 h 7487998"/>
              <a:gd name="connsiteX51" fmla="*/ 8218823 w 11333893"/>
              <a:gd name="connsiteY51" fmla="*/ 1841532 h 7487998"/>
              <a:gd name="connsiteX52" fmla="*/ 8291556 w 11333893"/>
              <a:gd name="connsiteY52" fmla="*/ 1882155 h 7487998"/>
              <a:gd name="connsiteX53" fmla="*/ 8495208 w 11333893"/>
              <a:gd name="connsiteY53" fmla="*/ 2017561 h 7487998"/>
              <a:gd name="connsiteX54" fmla="*/ 8597034 w 11333893"/>
              <a:gd name="connsiteY54" fmla="*/ 2058183 h 7487998"/>
              <a:gd name="connsiteX55" fmla="*/ 8684314 w 11333893"/>
              <a:gd name="connsiteY55" fmla="*/ 2125887 h 7487998"/>
              <a:gd name="connsiteX56" fmla="*/ 8815233 w 11333893"/>
              <a:gd name="connsiteY56" fmla="*/ 2193590 h 7487998"/>
              <a:gd name="connsiteX57" fmla="*/ 8975245 w 11333893"/>
              <a:gd name="connsiteY57" fmla="*/ 2274834 h 7487998"/>
              <a:gd name="connsiteX58" fmla="*/ 9091618 w 11333893"/>
              <a:gd name="connsiteY58" fmla="*/ 2328997 h 7487998"/>
              <a:gd name="connsiteX59" fmla="*/ 9135258 w 11333893"/>
              <a:gd name="connsiteY59" fmla="*/ 2369619 h 7487998"/>
              <a:gd name="connsiteX60" fmla="*/ 9237084 w 11333893"/>
              <a:gd name="connsiteY60" fmla="*/ 2396700 h 7487998"/>
              <a:gd name="connsiteX61" fmla="*/ 9353457 w 11333893"/>
              <a:gd name="connsiteY61" fmla="*/ 2423782 h 7487998"/>
              <a:gd name="connsiteX62" fmla="*/ 9411643 w 11333893"/>
              <a:gd name="connsiteY62" fmla="*/ 2437323 h 7487998"/>
              <a:gd name="connsiteX63" fmla="*/ 9528016 w 11333893"/>
              <a:gd name="connsiteY63" fmla="*/ 2450863 h 7487998"/>
              <a:gd name="connsiteX64" fmla="*/ 9571656 w 11333893"/>
              <a:gd name="connsiteY64" fmla="*/ 2477945 h 7487998"/>
              <a:gd name="connsiteX65" fmla="*/ 9615295 w 11333893"/>
              <a:gd name="connsiteY65" fmla="*/ 2491485 h 7487998"/>
              <a:gd name="connsiteX66" fmla="*/ 9644389 w 11333893"/>
              <a:gd name="connsiteY66" fmla="*/ 2545648 h 7487998"/>
              <a:gd name="connsiteX67" fmla="*/ 9658935 w 11333893"/>
              <a:gd name="connsiteY67" fmla="*/ 2613351 h 7487998"/>
              <a:gd name="connsiteX68" fmla="*/ 9833494 w 11333893"/>
              <a:gd name="connsiteY68" fmla="*/ 2816462 h 7487998"/>
              <a:gd name="connsiteX69" fmla="*/ 9891681 w 11333893"/>
              <a:gd name="connsiteY69" fmla="*/ 2884165 h 7487998"/>
              <a:gd name="connsiteX70" fmla="*/ 9949867 w 11333893"/>
              <a:gd name="connsiteY70" fmla="*/ 2951869 h 7487998"/>
              <a:gd name="connsiteX71" fmla="*/ 9964414 w 11333893"/>
              <a:gd name="connsiteY71" fmla="*/ 3019572 h 7487998"/>
              <a:gd name="connsiteX72" fmla="*/ 9993507 w 11333893"/>
              <a:gd name="connsiteY72" fmla="*/ 3060194 h 7487998"/>
              <a:gd name="connsiteX73" fmla="*/ 10008053 w 11333893"/>
              <a:gd name="connsiteY73" fmla="*/ 3100816 h 7487998"/>
              <a:gd name="connsiteX74" fmla="*/ 10037146 w 11333893"/>
              <a:gd name="connsiteY74" fmla="*/ 3141438 h 7487998"/>
              <a:gd name="connsiteX75" fmla="*/ 10124426 w 11333893"/>
              <a:gd name="connsiteY75" fmla="*/ 3276845 h 7487998"/>
              <a:gd name="connsiteX76" fmla="*/ 10182612 w 11333893"/>
              <a:gd name="connsiteY76" fmla="*/ 3358089 h 7487998"/>
              <a:gd name="connsiteX77" fmla="*/ 10240799 w 11333893"/>
              <a:gd name="connsiteY77" fmla="*/ 3452874 h 7487998"/>
              <a:gd name="connsiteX78" fmla="*/ 10269892 w 11333893"/>
              <a:gd name="connsiteY78" fmla="*/ 3507037 h 7487998"/>
              <a:gd name="connsiteX79" fmla="*/ 10371718 w 11333893"/>
              <a:gd name="connsiteY79" fmla="*/ 3601821 h 7487998"/>
              <a:gd name="connsiteX80" fmla="*/ 10400811 w 11333893"/>
              <a:gd name="connsiteY80" fmla="*/ 3642443 h 7487998"/>
              <a:gd name="connsiteX81" fmla="*/ 10502637 w 11333893"/>
              <a:gd name="connsiteY81" fmla="*/ 3696606 h 7487998"/>
              <a:gd name="connsiteX82" fmla="*/ 10575370 w 11333893"/>
              <a:gd name="connsiteY82" fmla="*/ 3750769 h 7487998"/>
              <a:gd name="connsiteX83" fmla="*/ 10633557 w 11333893"/>
              <a:gd name="connsiteY83" fmla="*/ 3764310 h 7487998"/>
              <a:gd name="connsiteX84" fmla="*/ 10779023 w 11333893"/>
              <a:gd name="connsiteY84" fmla="*/ 3804932 h 7487998"/>
              <a:gd name="connsiteX85" fmla="*/ 10822662 w 11333893"/>
              <a:gd name="connsiteY85" fmla="*/ 3940338 h 7487998"/>
              <a:gd name="connsiteX86" fmla="*/ 10924488 w 11333893"/>
              <a:gd name="connsiteY86" fmla="*/ 4021583 h 7487998"/>
              <a:gd name="connsiteX87" fmla="*/ 11011768 w 11333893"/>
              <a:gd name="connsiteY87" fmla="*/ 4143449 h 7487998"/>
              <a:gd name="connsiteX88" fmla="*/ 11084501 w 11333893"/>
              <a:gd name="connsiteY88" fmla="*/ 4197611 h 7487998"/>
              <a:gd name="connsiteX89" fmla="*/ 11229967 w 11333893"/>
              <a:gd name="connsiteY89" fmla="*/ 4292396 h 7487998"/>
              <a:gd name="connsiteX90" fmla="*/ 11273607 w 11333893"/>
              <a:gd name="connsiteY90" fmla="*/ 4319478 h 7487998"/>
              <a:gd name="connsiteX91" fmla="*/ 11317246 w 11333893"/>
              <a:gd name="connsiteY91" fmla="*/ 4333018 h 7487998"/>
              <a:gd name="connsiteX92" fmla="*/ 11215420 w 11333893"/>
              <a:gd name="connsiteY92" fmla="*/ 4468425 h 7487998"/>
              <a:gd name="connsiteX93" fmla="*/ 10939035 w 11333893"/>
              <a:gd name="connsiteY93" fmla="*/ 4590291 h 7487998"/>
              <a:gd name="connsiteX94" fmla="*/ 10662650 w 11333893"/>
              <a:gd name="connsiteY94" fmla="*/ 4752779 h 7487998"/>
              <a:gd name="connsiteX95" fmla="*/ 10575370 w 11333893"/>
              <a:gd name="connsiteY95" fmla="*/ 4793401 h 7487998"/>
              <a:gd name="connsiteX96" fmla="*/ 10429904 w 11333893"/>
              <a:gd name="connsiteY96" fmla="*/ 4847564 h 7487998"/>
              <a:gd name="connsiteX97" fmla="*/ 10284439 w 11333893"/>
              <a:gd name="connsiteY97" fmla="*/ 4969430 h 7487998"/>
              <a:gd name="connsiteX98" fmla="*/ 10211706 w 11333893"/>
              <a:gd name="connsiteY98" fmla="*/ 5010052 h 7487998"/>
              <a:gd name="connsiteX99" fmla="*/ 10066240 w 11333893"/>
              <a:gd name="connsiteY99" fmla="*/ 5118378 h 7487998"/>
              <a:gd name="connsiteX100" fmla="*/ 9978960 w 11333893"/>
              <a:gd name="connsiteY100" fmla="*/ 5199622 h 7487998"/>
              <a:gd name="connsiteX101" fmla="*/ 9862587 w 11333893"/>
              <a:gd name="connsiteY101" fmla="*/ 5294407 h 7487998"/>
              <a:gd name="connsiteX102" fmla="*/ 9760761 w 11333893"/>
              <a:gd name="connsiteY102" fmla="*/ 5389192 h 7487998"/>
              <a:gd name="connsiteX103" fmla="*/ 9688028 w 11333893"/>
              <a:gd name="connsiteY103" fmla="*/ 5429814 h 7487998"/>
              <a:gd name="connsiteX104" fmla="*/ 9615295 w 11333893"/>
              <a:gd name="connsiteY104" fmla="*/ 5497517 h 7487998"/>
              <a:gd name="connsiteX105" fmla="*/ 9440736 w 11333893"/>
              <a:gd name="connsiteY105" fmla="*/ 5632924 h 7487998"/>
              <a:gd name="connsiteX106" fmla="*/ 9309817 w 11333893"/>
              <a:gd name="connsiteY106" fmla="*/ 5795412 h 7487998"/>
              <a:gd name="connsiteX107" fmla="*/ 9207991 w 11333893"/>
              <a:gd name="connsiteY107" fmla="*/ 5863115 h 7487998"/>
              <a:gd name="connsiteX108" fmla="*/ 8873419 w 11333893"/>
              <a:gd name="connsiteY108" fmla="*/ 5984982 h 7487998"/>
              <a:gd name="connsiteX109" fmla="*/ 8393382 w 11333893"/>
              <a:gd name="connsiteY109" fmla="*/ 5944360 h 7487998"/>
              <a:gd name="connsiteX110" fmla="*/ 8160636 w 11333893"/>
              <a:gd name="connsiteY110" fmla="*/ 5890197 h 7487998"/>
              <a:gd name="connsiteX111" fmla="*/ 7942438 w 11333893"/>
              <a:gd name="connsiteY111" fmla="*/ 5863115 h 7487998"/>
              <a:gd name="connsiteX112" fmla="*/ 7651506 w 11333893"/>
              <a:gd name="connsiteY112" fmla="*/ 5781871 h 7487998"/>
              <a:gd name="connsiteX113" fmla="*/ 7200561 w 11333893"/>
              <a:gd name="connsiteY113" fmla="*/ 5808953 h 7487998"/>
              <a:gd name="connsiteX114" fmla="*/ 7026002 w 11333893"/>
              <a:gd name="connsiteY114" fmla="*/ 5903738 h 7487998"/>
              <a:gd name="connsiteX115" fmla="*/ 6967816 w 11333893"/>
              <a:gd name="connsiteY115" fmla="*/ 5930819 h 7487998"/>
              <a:gd name="connsiteX116" fmla="*/ 6880536 w 11333893"/>
              <a:gd name="connsiteY116" fmla="*/ 5984982 h 7487998"/>
              <a:gd name="connsiteX117" fmla="*/ 6822350 w 11333893"/>
              <a:gd name="connsiteY117" fmla="*/ 6012063 h 7487998"/>
              <a:gd name="connsiteX118" fmla="*/ 6720524 w 11333893"/>
              <a:gd name="connsiteY118" fmla="*/ 6066226 h 7487998"/>
              <a:gd name="connsiteX119" fmla="*/ 6618698 w 11333893"/>
              <a:gd name="connsiteY119" fmla="*/ 6161011 h 7487998"/>
              <a:gd name="connsiteX120" fmla="*/ 6531418 w 11333893"/>
              <a:gd name="connsiteY120" fmla="*/ 6188092 h 7487998"/>
              <a:gd name="connsiteX121" fmla="*/ 6415046 w 11333893"/>
              <a:gd name="connsiteY121" fmla="*/ 6228714 h 7487998"/>
              <a:gd name="connsiteX122" fmla="*/ 6356859 w 11333893"/>
              <a:gd name="connsiteY122" fmla="*/ 6242255 h 7487998"/>
              <a:gd name="connsiteX123" fmla="*/ 6167754 w 11333893"/>
              <a:gd name="connsiteY123" fmla="*/ 6296417 h 7487998"/>
              <a:gd name="connsiteX124" fmla="*/ 6022288 w 11333893"/>
              <a:gd name="connsiteY124" fmla="*/ 6309958 h 7487998"/>
              <a:gd name="connsiteX125" fmla="*/ 5818635 w 11333893"/>
              <a:gd name="connsiteY125" fmla="*/ 6364121 h 7487998"/>
              <a:gd name="connsiteX126" fmla="*/ 5629530 w 11333893"/>
              <a:gd name="connsiteY126" fmla="*/ 6377661 h 7487998"/>
              <a:gd name="connsiteX127" fmla="*/ 5440424 w 11333893"/>
              <a:gd name="connsiteY127" fmla="*/ 6404743 h 7487998"/>
              <a:gd name="connsiteX128" fmla="*/ 4567629 w 11333893"/>
              <a:gd name="connsiteY128" fmla="*/ 6418283 h 7487998"/>
              <a:gd name="connsiteX129" fmla="*/ 4422163 w 11333893"/>
              <a:gd name="connsiteY129" fmla="*/ 6458906 h 7487998"/>
              <a:gd name="connsiteX130" fmla="*/ 4320337 w 11333893"/>
              <a:gd name="connsiteY130" fmla="*/ 6553690 h 7487998"/>
              <a:gd name="connsiteX131" fmla="*/ 4291244 w 11333893"/>
              <a:gd name="connsiteY131" fmla="*/ 6594312 h 7487998"/>
              <a:gd name="connsiteX132" fmla="*/ 4174871 w 11333893"/>
              <a:gd name="connsiteY132" fmla="*/ 6675556 h 7487998"/>
              <a:gd name="connsiteX133" fmla="*/ 4116684 w 11333893"/>
              <a:gd name="connsiteY133" fmla="*/ 6689097 h 7487998"/>
              <a:gd name="connsiteX134" fmla="*/ 3200249 w 11333893"/>
              <a:gd name="connsiteY134" fmla="*/ 6662016 h 7487998"/>
              <a:gd name="connsiteX135" fmla="*/ 3098423 w 11333893"/>
              <a:gd name="connsiteY135" fmla="*/ 6648475 h 7487998"/>
              <a:gd name="connsiteX136" fmla="*/ 3025690 w 11333893"/>
              <a:gd name="connsiteY136" fmla="*/ 6621394 h 7487998"/>
              <a:gd name="connsiteX137" fmla="*/ 2720212 w 11333893"/>
              <a:gd name="connsiteY137" fmla="*/ 6621394 h 7487998"/>
              <a:gd name="connsiteX138" fmla="*/ 2662025 w 11333893"/>
              <a:gd name="connsiteY138" fmla="*/ 6648475 h 7487998"/>
              <a:gd name="connsiteX139" fmla="*/ 2589292 w 11333893"/>
              <a:gd name="connsiteY139" fmla="*/ 6729719 h 7487998"/>
              <a:gd name="connsiteX140" fmla="*/ 2545653 w 11333893"/>
              <a:gd name="connsiteY140" fmla="*/ 6797423 h 7487998"/>
              <a:gd name="connsiteX141" fmla="*/ 2502013 w 11333893"/>
              <a:gd name="connsiteY141" fmla="*/ 6824504 h 7487998"/>
              <a:gd name="connsiteX142" fmla="*/ 2458373 w 11333893"/>
              <a:gd name="connsiteY142" fmla="*/ 6878667 h 7487998"/>
              <a:gd name="connsiteX143" fmla="*/ 2283814 w 11333893"/>
              <a:gd name="connsiteY143" fmla="*/ 6986992 h 7487998"/>
              <a:gd name="connsiteX144" fmla="*/ 2240174 w 11333893"/>
              <a:gd name="connsiteY144" fmla="*/ 7014074 h 7487998"/>
              <a:gd name="connsiteX145" fmla="*/ 2152895 w 11333893"/>
              <a:gd name="connsiteY145" fmla="*/ 7027614 h 7487998"/>
              <a:gd name="connsiteX146" fmla="*/ 2080162 w 11333893"/>
              <a:gd name="connsiteY146" fmla="*/ 7041155 h 7487998"/>
              <a:gd name="connsiteX147" fmla="*/ 1666748 w 11333893"/>
              <a:gd name="connsiteY147" fmla="*/ 7027885 h 7487998"/>
              <a:gd name="connsiteX148" fmla="*/ 1236460 w 11333893"/>
              <a:gd name="connsiteY148" fmla="*/ 7014074 h 7487998"/>
              <a:gd name="connsiteX149" fmla="*/ 1163727 w 11333893"/>
              <a:gd name="connsiteY149" fmla="*/ 7000533 h 7487998"/>
              <a:gd name="connsiteX150" fmla="*/ 901888 w 11333893"/>
              <a:gd name="connsiteY150" fmla="*/ 7014074 h 7487998"/>
              <a:gd name="connsiteX151" fmla="*/ 814609 w 11333893"/>
              <a:gd name="connsiteY151" fmla="*/ 7081777 h 7487998"/>
              <a:gd name="connsiteX152" fmla="*/ 770969 w 11333893"/>
              <a:gd name="connsiteY152" fmla="*/ 7095318 h 7487998"/>
              <a:gd name="connsiteX153" fmla="*/ 712782 w 11333893"/>
              <a:gd name="connsiteY153" fmla="*/ 7149480 h 7487998"/>
              <a:gd name="connsiteX154" fmla="*/ 654596 w 11333893"/>
              <a:gd name="connsiteY154" fmla="*/ 7163021 h 7487998"/>
              <a:gd name="connsiteX155" fmla="*/ 596410 w 11333893"/>
              <a:gd name="connsiteY155" fmla="*/ 7190102 h 7487998"/>
              <a:gd name="connsiteX156" fmla="*/ 552770 w 11333893"/>
              <a:gd name="connsiteY156" fmla="*/ 7217184 h 7487998"/>
              <a:gd name="connsiteX157" fmla="*/ 509130 w 11333893"/>
              <a:gd name="connsiteY157" fmla="*/ 7230725 h 7487998"/>
              <a:gd name="connsiteX158" fmla="*/ 465490 w 11333893"/>
              <a:gd name="connsiteY158" fmla="*/ 7257806 h 7487998"/>
              <a:gd name="connsiteX159" fmla="*/ 407304 w 11333893"/>
              <a:gd name="connsiteY159" fmla="*/ 7284887 h 7487998"/>
              <a:gd name="connsiteX160" fmla="*/ 334571 w 11333893"/>
              <a:gd name="connsiteY160" fmla="*/ 7325509 h 7487998"/>
              <a:gd name="connsiteX161" fmla="*/ 218198 w 11333893"/>
              <a:gd name="connsiteY161" fmla="*/ 7447375 h 7487998"/>
              <a:gd name="connsiteX162" fmla="*/ 174559 w 11333893"/>
              <a:gd name="connsiteY162" fmla="*/ 7460916 h 7487998"/>
              <a:gd name="connsiteX163" fmla="*/ 116372 w 11333893"/>
              <a:gd name="connsiteY163" fmla="*/ 7487997 h 748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11333893" h="7487998" fill="none" extrusionOk="0">
                <a:moveTo>
                  <a:pt x="0" y="243732"/>
                </a:moveTo>
                <a:cubicBezTo>
                  <a:pt x="233872" y="205909"/>
                  <a:pt x="-70400" y="289009"/>
                  <a:pt x="145465" y="162488"/>
                </a:cubicBezTo>
                <a:cubicBezTo>
                  <a:pt x="162663" y="148547"/>
                  <a:pt x="180572" y="154596"/>
                  <a:pt x="203652" y="148947"/>
                </a:cubicBezTo>
                <a:cubicBezTo>
                  <a:pt x="243544" y="140835"/>
                  <a:pt x="281851" y="108355"/>
                  <a:pt x="320024" y="94784"/>
                </a:cubicBezTo>
                <a:cubicBezTo>
                  <a:pt x="355701" y="89266"/>
                  <a:pt x="391141" y="76970"/>
                  <a:pt x="421851" y="67703"/>
                </a:cubicBezTo>
                <a:cubicBezTo>
                  <a:pt x="455520" y="58753"/>
                  <a:pt x="477183" y="36181"/>
                  <a:pt x="509130" y="27081"/>
                </a:cubicBezTo>
                <a:cubicBezTo>
                  <a:pt x="573364" y="4054"/>
                  <a:pt x="642743" y="-2065"/>
                  <a:pt x="727329" y="0"/>
                </a:cubicBezTo>
                <a:cubicBezTo>
                  <a:pt x="981355" y="62775"/>
                  <a:pt x="1235717" y="21595"/>
                  <a:pt x="1483752" y="27081"/>
                </a:cubicBezTo>
                <a:cubicBezTo>
                  <a:pt x="1521471" y="34581"/>
                  <a:pt x="1553065" y="46652"/>
                  <a:pt x="1585578" y="54162"/>
                </a:cubicBezTo>
                <a:cubicBezTo>
                  <a:pt x="1612077" y="63586"/>
                  <a:pt x="1645694" y="61267"/>
                  <a:pt x="1672857" y="67703"/>
                </a:cubicBezTo>
                <a:cubicBezTo>
                  <a:pt x="1957707" y="215553"/>
                  <a:pt x="1435568" y="-4196"/>
                  <a:pt x="1847416" y="121866"/>
                </a:cubicBezTo>
                <a:cubicBezTo>
                  <a:pt x="1890497" y="145766"/>
                  <a:pt x="1908955" y="174318"/>
                  <a:pt x="1949243" y="189569"/>
                </a:cubicBezTo>
                <a:cubicBezTo>
                  <a:pt x="2047827" y="239540"/>
                  <a:pt x="2076041" y="222782"/>
                  <a:pt x="2167441" y="257272"/>
                </a:cubicBezTo>
                <a:cubicBezTo>
                  <a:pt x="2206782" y="277859"/>
                  <a:pt x="2261658" y="300082"/>
                  <a:pt x="2298361" y="311435"/>
                </a:cubicBezTo>
                <a:cubicBezTo>
                  <a:pt x="2333021" y="320244"/>
                  <a:pt x="2368519" y="333252"/>
                  <a:pt x="2400187" y="338517"/>
                </a:cubicBezTo>
                <a:cubicBezTo>
                  <a:pt x="2453918" y="361958"/>
                  <a:pt x="2501068" y="369631"/>
                  <a:pt x="2545653" y="392679"/>
                </a:cubicBezTo>
                <a:cubicBezTo>
                  <a:pt x="2633316" y="398988"/>
                  <a:pt x="2736587" y="440570"/>
                  <a:pt x="2822038" y="473923"/>
                </a:cubicBezTo>
                <a:cubicBezTo>
                  <a:pt x="3060052" y="543139"/>
                  <a:pt x="2887292" y="500020"/>
                  <a:pt x="3098423" y="541627"/>
                </a:cubicBezTo>
                <a:cubicBezTo>
                  <a:pt x="3247897" y="589707"/>
                  <a:pt x="3276776" y="604020"/>
                  <a:pt x="3403902" y="663493"/>
                </a:cubicBezTo>
                <a:cubicBezTo>
                  <a:pt x="3425796" y="676341"/>
                  <a:pt x="3440797" y="695193"/>
                  <a:pt x="3462088" y="704115"/>
                </a:cubicBezTo>
                <a:cubicBezTo>
                  <a:pt x="3720173" y="818614"/>
                  <a:pt x="3688904" y="798740"/>
                  <a:pt x="3898486" y="839522"/>
                </a:cubicBezTo>
                <a:cubicBezTo>
                  <a:pt x="3916690" y="863221"/>
                  <a:pt x="3933378" y="894623"/>
                  <a:pt x="3956672" y="907225"/>
                </a:cubicBezTo>
                <a:cubicBezTo>
                  <a:pt x="3988721" y="937312"/>
                  <a:pt x="4036997" y="939766"/>
                  <a:pt x="4073045" y="961388"/>
                </a:cubicBezTo>
                <a:cubicBezTo>
                  <a:pt x="4104372" y="978234"/>
                  <a:pt x="4136243" y="1002317"/>
                  <a:pt x="4160324" y="1015551"/>
                </a:cubicBezTo>
                <a:cubicBezTo>
                  <a:pt x="4201383" y="1053505"/>
                  <a:pt x="4228609" y="1069700"/>
                  <a:pt x="4276697" y="1096795"/>
                </a:cubicBezTo>
                <a:cubicBezTo>
                  <a:pt x="4320810" y="1117238"/>
                  <a:pt x="4371416" y="1124536"/>
                  <a:pt x="4407616" y="1137417"/>
                </a:cubicBezTo>
                <a:cubicBezTo>
                  <a:pt x="4441130" y="1153142"/>
                  <a:pt x="4475828" y="1168177"/>
                  <a:pt x="4509442" y="1178039"/>
                </a:cubicBezTo>
                <a:cubicBezTo>
                  <a:pt x="4543712" y="1199182"/>
                  <a:pt x="4566439" y="1211829"/>
                  <a:pt x="4596722" y="1232202"/>
                </a:cubicBezTo>
                <a:cubicBezTo>
                  <a:pt x="4659344" y="1261107"/>
                  <a:pt x="4765321" y="1284895"/>
                  <a:pt x="4829467" y="1326986"/>
                </a:cubicBezTo>
                <a:cubicBezTo>
                  <a:pt x="4854407" y="1337482"/>
                  <a:pt x="4877381" y="1345623"/>
                  <a:pt x="4902200" y="1354068"/>
                </a:cubicBezTo>
                <a:cubicBezTo>
                  <a:pt x="4937311" y="1363892"/>
                  <a:pt x="4965786" y="1367968"/>
                  <a:pt x="4989480" y="1381149"/>
                </a:cubicBezTo>
                <a:cubicBezTo>
                  <a:pt x="5202272" y="1447432"/>
                  <a:pt x="5084149" y="1444895"/>
                  <a:pt x="5236772" y="1448853"/>
                </a:cubicBezTo>
                <a:cubicBezTo>
                  <a:pt x="5447698" y="1519625"/>
                  <a:pt x="5212541" y="1424944"/>
                  <a:pt x="5425878" y="1503015"/>
                </a:cubicBezTo>
                <a:cubicBezTo>
                  <a:pt x="5529243" y="1531174"/>
                  <a:pt x="5633300" y="1588711"/>
                  <a:pt x="5731356" y="1584259"/>
                </a:cubicBezTo>
                <a:cubicBezTo>
                  <a:pt x="5949736" y="1613178"/>
                  <a:pt x="5861210" y="1608436"/>
                  <a:pt x="6051381" y="1611341"/>
                </a:cubicBezTo>
                <a:cubicBezTo>
                  <a:pt x="6143612" y="1591487"/>
                  <a:pt x="6225731" y="1619919"/>
                  <a:pt x="6327766" y="1597800"/>
                </a:cubicBezTo>
                <a:cubicBezTo>
                  <a:pt x="6351257" y="1594644"/>
                  <a:pt x="6381382" y="1577285"/>
                  <a:pt x="6400499" y="1570719"/>
                </a:cubicBezTo>
                <a:cubicBezTo>
                  <a:pt x="6453398" y="1558549"/>
                  <a:pt x="6511356" y="1543678"/>
                  <a:pt x="6560512" y="1543637"/>
                </a:cubicBezTo>
                <a:cubicBezTo>
                  <a:pt x="6657005" y="1469454"/>
                  <a:pt x="6540730" y="1544968"/>
                  <a:pt x="6691431" y="1489475"/>
                </a:cubicBezTo>
                <a:cubicBezTo>
                  <a:pt x="6703621" y="1484423"/>
                  <a:pt x="6719434" y="1470148"/>
                  <a:pt x="6735071" y="1462393"/>
                </a:cubicBezTo>
                <a:cubicBezTo>
                  <a:pt x="6782255" y="1447818"/>
                  <a:pt x="6815364" y="1452464"/>
                  <a:pt x="6865990" y="1448853"/>
                </a:cubicBezTo>
                <a:cubicBezTo>
                  <a:pt x="6902995" y="1445861"/>
                  <a:pt x="6945571" y="1442905"/>
                  <a:pt x="6982363" y="1435312"/>
                </a:cubicBezTo>
                <a:cubicBezTo>
                  <a:pt x="7152652" y="1444825"/>
                  <a:pt x="7247853" y="1467010"/>
                  <a:pt x="7418760" y="1462393"/>
                </a:cubicBezTo>
                <a:cubicBezTo>
                  <a:pt x="7442340" y="1468185"/>
                  <a:pt x="7471305" y="1469941"/>
                  <a:pt x="7491493" y="1475934"/>
                </a:cubicBezTo>
                <a:cubicBezTo>
                  <a:pt x="7566026" y="1484639"/>
                  <a:pt x="7601765" y="1518231"/>
                  <a:pt x="7666052" y="1543637"/>
                </a:cubicBezTo>
                <a:cubicBezTo>
                  <a:pt x="7685955" y="1555558"/>
                  <a:pt x="7704314" y="1575220"/>
                  <a:pt x="7724239" y="1584259"/>
                </a:cubicBezTo>
                <a:cubicBezTo>
                  <a:pt x="7737449" y="1591498"/>
                  <a:pt x="7758555" y="1592228"/>
                  <a:pt x="7782425" y="1597800"/>
                </a:cubicBezTo>
                <a:cubicBezTo>
                  <a:pt x="7808187" y="1606500"/>
                  <a:pt x="7832121" y="1618206"/>
                  <a:pt x="7855158" y="1624882"/>
                </a:cubicBezTo>
                <a:cubicBezTo>
                  <a:pt x="7869377" y="1635854"/>
                  <a:pt x="7883729" y="1655086"/>
                  <a:pt x="7898798" y="1665504"/>
                </a:cubicBezTo>
                <a:cubicBezTo>
                  <a:pt x="7954000" y="1703638"/>
                  <a:pt x="7962266" y="1701254"/>
                  <a:pt x="8015170" y="1719666"/>
                </a:cubicBezTo>
                <a:cubicBezTo>
                  <a:pt x="8101987" y="1814737"/>
                  <a:pt x="7965697" y="1734755"/>
                  <a:pt x="8160636" y="1800910"/>
                </a:cubicBezTo>
                <a:cubicBezTo>
                  <a:pt x="8179543" y="1811521"/>
                  <a:pt x="8199520" y="1830877"/>
                  <a:pt x="8218823" y="1841532"/>
                </a:cubicBezTo>
                <a:cubicBezTo>
                  <a:pt x="8243007" y="1855618"/>
                  <a:pt x="8266697" y="1864984"/>
                  <a:pt x="8291556" y="1882155"/>
                </a:cubicBezTo>
                <a:cubicBezTo>
                  <a:pt x="8380534" y="1943097"/>
                  <a:pt x="8415246" y="1971532"/>
                  <a:pt x="8495208" y="2017561"/>
                </a:cubicBezTo>
                <a:cubicBezTo>
                  <a:pt x="8677551" y="2102442"/>
                  <a:pt x="8380662" y="1942412"/>
                  <a:pt x="8597034" y="2058183"/>
                </a:cubicBezTo>
                <a:cubicBezTo>
                  <a:pt x="8686544" y="2104979"/>
                  <a:pt x="8587065" y="2046922"/>
                  <a:pt x="8684314" y="2125887"/>
                </a:cubicBezTo>
                <a:cubicBezTo>
                  <a:pt x="8747896" y="2171137"/>
                  <a:pt x="8754987" y="2157864"/>
                  <a:pt x="8815233" y="2193590"/>
                </a:cubicBezTo>
                <a:cubicBezTo>
                  <a:pt x="8980789" y="2278311"/>
                  <a:pt x="8892633" y="2262574"/>
                  <a:pt x="8975245" y="2274834"/>
                </a:cubicBezTo>
                <a:cubicBezTo>
                  <a:pt x="9069364" y="2353813"/>
                  <a:pt x="8922598" y="2282698"/>
                  <a:pt x="9091618" y="2328997"/>
                </a:cubicBezTo>
                <a:cubicBezTo>
                  <a:pt x="9108640" y="2338292"/>
                  <a:pt x="9121404" y="2360505"/>
                  <a:pt x="9135258" y="2369619"/>
                </a:cubicBezTo>
                <a:cubicBezTo>
                  <a:pt x="9148629" y="2376864"/>
                  <a:pt x="9228527" y="2395083"/>
                  <a:pt x="9237084" y="2396700"/>
                </a:cubicBezTo>
                <a:cubicBezTo>
                  <a:pt x="9371023" y="2444925"/>
                  <a:pt x="9147238" y="2406790"/>
                  <a:pt x="9353457" y="2423782"/>
                </a:cubicBezTo>
                <a:cubicBezTo>
                  <a:pt x="9371488" y="2426055"/>
                  <a:pt x="9393128" y="2436381"/>
                  <a:pt x="9411643" y="2437323"/>
                </a:cubicBezTo>
                <a:cubicBezTo>
                  <a:pt x="9454398" y="2436995"/>
                  <a:pt x="9484822" y="2454247"/>
                  <a:pt x="9528016" y="2450863"/>
                </a:cubicBezTo>
                <a:cubicBezTo>
                  <a:pt x="9542278" y="2459497"/>
                  <a:pt x="9556649" y="2473222"/>
                  <a:pt x="9571656" y="2477945"/>
                </a:cubicBezTo>
                <a:cubicBezTo>
                  <a:pt x="9585929" y="2484344"/>
                  <a:pt x="9606981" y="2482306"/>
                  <a:pt x="9615295" y="2491485"/>
                </a:cubicBezTo>
                <a:cubicBezTo>
                  <a:pt x="9632382" y="2501457"/>
                  <a:pt x="9634144" y="2527066"/>
                  <a:pt x="9644389" y="2545648"/>
                </a:cubicBezTo>
                <a:cubicBezTo>
                  <a:pt x="9649235" y="2573532"/>
                  <a:pt x="9652625" y="2589754"/>
                  <a:pt x="9658935" y="2613351"/>
                </a:cubicBezTo>
                <a:cubicBezTo>
                  <a:pt x="9733808" y="2779966"/>
                  <a:pt x="9742252" y="2691482"/>
                  <a:pt x="9833494" y="2816462"/>
                </a:cubicBezTo>
                <a:cubicBezTo>
                  <a:pt x="9848933" y="2840788"/>
                  <a:pt x="9873073" y="2857076"/>
                  <a:pt x="9891681" y="2884165"/>
                </a:cubicBezTo>
                <a:cubicBezTo>
                  <a:pt x="9998487" y="3076999"/>
                  <a:pt x="9868967" y="2788078"/>
                  <a:pt x="9949867" y="2951869"/>
                </a:cubicBezTo>
                <a:cubicBezTo>
                  <a:pt x="9960909" y="2972579"/>
                  <a:pt x="9957763" y="2995560"/>
                  <a:pt x="9964414" y="3019572"/>
                </a:cubicBezTo>
                <a:cubicBezTo>
                  <a:pt x="9968854" y="3035925"/>
                  <a:pt x="9988451" y="3044053"/>
                  <a:pt x="9993507" y="3060194"/>
                </a:cubicBezTo>
                <a:cubicBezTo>
                  <a:pt x="9999738" y="3073721"/>
                  <a:pt x="9999787" y="3088760"/>
                  <a:pt x="10008053" y="3100816"/>
                </a:cubicBezTo>
                <a:cubicBezTo>
                  <a:pt x="10019867" y="3116071"/>
                  <a:pt x="10027950" y="3124825"/>
                  <a:pt x="10037146" y="3141438"/>
                </a:cubicBezTo>
                <a:cubicBezTo>
                  <a:pt x="10066151" y="3184283"/>
                  <a:pt x="10096129" y="3240589"/>
                  <a:pt x="10124426" y="3276845"/>
                </a:cubicBezTo>
                <a:cubicBezTo>
                  <a:pt x="10148920" y="3302696"/>
                  <a:pt x="10171629" y="3328057"/>
                  <a:pt x="10182612" y="3358089"/>
                </a:cubicBezTo>
                <a:cubicBezTo>
                  <a:pt x="10229150" y="3441836"/>
                  <a:pt x="10187996" y="3368554"/>
                  <a:pt x="10240799" y="3452874"/>
                </a:cubicBezTo>
                <a:cubicBezTo>
                  <a:pt x="10253928" y="3470095"/>
                  <a:pt x="10258698" y="3491685"/>
                  <a:pt x="10269892" y="3507037"/>
                </a:cubicBezTo>
                <a:cubicBezTo>
                  <a:pt x="10296241" y="3545789"/>
                  <a:pt x="10338998" y="3563101"/>
                  <a:pt x="10371718" y="3601821"/>
                </a:cubicBezTo>
                <a:cubicBezTo>
                  <a:pt x="10378871" y="3616998"/>
                  <a:pt x="10388659" y="3632589"/>
                  <a:pt x="10400811" y="3642443"/>
                </a:cubicBezTo>
                <a:cubicBezTo>
                  <a:pt x="10433102" y="3669519"/>
                  <a:pt x="10461532" y="3681517"/>
                  <a:pt x="10502637" y="3696606"/>
                </a:cubicBezTo>
                <a:cubicBezTo>
                  <a:pt x="10535338" y="3711929"/>
                  <a:pt x="10545891" y="3738908"/>
                  <a:pt x="10575370" y="3750769"/>
                </a:cubicBezTo>
                <a:cubicBezTo>
                  <a:pt x="10592074" y="3758480"/>
                  <a:pt x="10611517" y="3758708"/>
                  <a:pt x="10633557" y="3764310"/>
                </a:cubicBezTo>
                <a:cubicBezTo>
                  <a:pt x="10789891" y="3840813"/>
                  <a:pt x="10653901" y="3751908"/>
                  <a:pt x="10779023" y="3804932"/>
                </a:cubicBezTo>
                <a:cubicBezTo>
                  <a:pt x="10785199" y="3827303"/>
                  <a:pt x="10810272" y="3933435"/>
                  <a:pt x="10822662" y="3940338"/>
                </a:cubicBezTo>
                <a:cubicBezTo>
                  <a:pt x="10888748" y="3992072"/>
                  <a:pt x="10859638" y="3961941"/>
                  <a:pt x="10924488" y="4021583"/>
                </a:cubicBezTo>
                <a:cubicBezTo>
                  <a:pt x="10959492" y="4135162"/>
                  <a:pt x="10930927" y="4030336"/>
                  <a:pt x="11011768" y="4143449"/>
                </a:cubicBezTo>
                <a:cubicBezTo>
                  <a:pt x="11073660" y="4205844"/>
                  <a:pt x="11018126" y="4182903"/>
                  <a:pt x="11084501" y="4197611"/>
                </a:cubicBezTo>
                <a:cubicBezTo>
                  <a:pt x="11174162" y="4258052"/>
                  <a:pt x="11127475" y="4234099"/>
                  <a:pt x="11229967" y="4292396"/>
                </a:cubicBezTo>
                <a:cubicBezTo>
                  <a:pt x="11244357" y="4298672"/>
                  <a:pt x="11256981" y="4310805"/>
                  <a:pt x="11273607" y="4319478"/>
                </a:cubicBezTo>
                <a:cubicBezTo>
                  <a:pt x="11282816" y="4322802"/>
                  <a:pt x="11308019" y="4330486"/>
                  <a:pt x="11317246" y="4333018"/>
                </a:cubicBezTo>
                <a:cubicBezTo>
                  <a:pt x="11346324" y="4410720"/>
                  <a:pt x="11352529" y="4389282"/>
                  <a:pt x="11215420" y="4468425"/>
                </a:cubicBezTo>
                <a:cubicBezTo>
                  <a:pt x="11127720" y="4516802"/>
                  <a:pt x="10939035" y="4590292"/>
                  <a:pt x="10939035" y="4590291"/>
                </a:cubicBezTo>
                <a:cubicBezTo>
                  <a:pt x="10837057" y="4689791"/>
                  <a:pt x="10901941" y="4652500"/>
                  <a:pt x="10662650" y="4752779"/>
                </a:cubicBezTo>
                <a:cubicBezTo>
                  <a:pt x="10637573" y="4770209"/>
                  <a:pt x="10603046" y="4787318"/>
                  <a:pt x="10575370" y="4793401"/>
                </a:cubicBezTo>
                <a:cubicBezTo>
                  <a:pt x="10541656" y="4806325"/>
                  <a:pt x="10470228" y="4815941"/>
                  <a:pt x="10429904" y="4847564"/>
                </a:cubicBezTo>
                <a:cubicBezTo>
                  <a:pt x="10380210" y="4874814"/>
                  <a:pt x="10346587" y="4942332"/>
                  <a:pt x="10284439" y="4969430"/>
                </a:cubicBezTo>
                <a:cubicBezTo>
                  <a:pt x="10260950" y="4988372"/>
                  <a:pt x="10235793" y="4994487"/>
                  <a:pt x="10211706" y="5010052"/>
                </a:cubicBezTo>
                <a:cubicBezTo>
                  <a:pt x="10163374" y="5034038"/>
                  <a:pt x="10116519" y="5069010"/>
                  <a:pt x="10066240" y="5118378"/>
                </a:cubicBezTo>
                <a:cubicBezTo>
                  <a:pt x="10036866" y="5137817"/>
                  <a:pt x="10004809" y="5175344"/>
                  <a:pt x="9978960" y="5199622"/>
                </a:cubicBezTo>
                <a:cubicBezTo>
                  <a:pt x="9939556" y="5230509"/>
                  <a:pt x="9907036" y="5260065"/>
                  <a:pt x="9862587" y="5294407"/>
                </a:cubicBezTo>
                <a:cubicBezTo>
                  <a:pt x="9824037" y="5322418"/>
                  <a:pt x="9791984" y="5363089"/>
                  <a:pt x="9760761" y="5389192"/>
                </a:cubicBezTo>
                <a:cubicBezTo>
                  <a:pt x="9739158" y="5407022"/>
                  <a:pt x="9707184" y="5416628"/>
                  <a:pt x="9688028" y="5429814"/>
                </a:cubicBezTo>
                <a:cubicBezTo>
                  <a:pt x="9668317" y="5446087"/>
                  <a:pt x="9644680" y="5474299"/>
                  <a:pt x="9615295" y="5497517"/>
                </a:cubicBezTo>
                <a:cubicBezTo>
                  <a:pt x="9518353" y="5580590"/>
                  <a:pt x="9522890" y="5576143"/>
                  <a:pt x="9440736" y="5632924"/>
                </a:cubicBezTo>
                <a:cubicBezTo>
                  <a:pt x="9391367" y="5736739"/>
                  <a:pt x="9421291" y="5682643"/>
                  <a:pt x="9309817" y="5795412"/>
                </a:cubicBezTo>
                <a:cubicBezTo>
                  <a:pt x="9248043" y="5855990"/>
                  <a:pt x="9277713" y="5843452"/>
                  <a:pt x="9207991" y="5863115"/>
                </a:cubicBezTo>
                <a:cubicBezTo>
                  <a:pt x="9048857" y="6015215"/>
                  <a:pt x="9169307" y="5938498"/>
                  <a:pt x="8873419" y="5984982"/>
                </a:cubicBezTo>
                <a:cubicBezTo>
                  <a:pt x="8700418" y="5944167"/>
                  <a:pt x="8569528" y="5946580"/>
                  <a:pt x="8393382" y="5944360"/>
                </a:cubicBezTo>
                <a:cubicBezTo>
                  <a:pt x="8171559" y="5915775"/>
                  <a:pt x="8338194" y="5900246"/>
                  <a:pt x="8160636" y="5890197"/>
                </a:cubicBezTo>
                <a:cubicBezTo>
                  <a:pt x="8095182" y="5864857"/>
                  <a:pt x="8011409" y="5874599"/>
                  <a:pt x="7942438" y="5863115"/>
                </a:cubicBezTo>
                <a:cubicBezTo>
                  <a:pt x="7887757" y="5860799"/>
                  <a:pt x="7737582" y="5775518"/>
                  <a:pt x="7651506" y="5781871"/>
                </a:cubicBezTo>
                <a:cubicBezTo>
                  <a:pt x="7493650" y="5754555"/>
                  <a:pt x="7329727" y="5792953"/>
                  <a:pt x="7200561" y="5808953"/>
                </a:cubicBezTo>
                <a:cubicBezTo>
                  <a:pt x="6915396" y="5987157"/>
                  <a:pt x="7229083" y="5780449"/>
                  <a:pt x="7026002" y="5903738"/>
                </a:cubicBezTo>
                <a:cubicBezTo>
                  <a:pt x="7005017" y="5918929"/>
                  <a:pt x="6986941" y="5923703"/>
                  <a:pt x="6967816" y="5930819"/>
                </a:cubicBezTo>
                <a:cubicBezTo>
                  <a:pt x="6935178" y="5946579"/>
                  <a:pt x="6908290" y="5966743"/>
                  <a:pt x="6880536" y="5984982"/>
                </a:cubicBezTo>
                <a:cubicBezTo>
                  <a:pt x="6857815" y="5996407"/>
                  <a:pt x="6842031" y="5996826"/>
                  <a:pt x="6822350" y="6012063"/>
                </a:cubicBezTo>
                <a:cubicBezTo>
                  <a:pt x="6728932" y="6070753"/>
                  <a:pt x="6853933" y="6054537"/>
                  <a:pt x="6720524" y="6066226"/>
                </a:cubicBezTo>
                <a:cubicBezTo>
                  <a:pt x="6684196" y="6099867"/>
                  <a:pt x="6655950" y="6134834"/>
                  <a:pt x="6618698" y="6161011"/>
                </a:cubicBezTo>
                <a:cubicBezTo>
                  <a:pt x="6592701" y="6176920"/>
                  <a:pt x="6560571" y="6182568"/>
                  <a:pt x="6531418" y="6188092"/>
                </a:cubicBezTo>
                <a:cubicBezTo>
                  <a:pt x="6477316" y="6205856"/>
                  <a:pt x="6463511" y="6214409"/>
                  <a:pt x="6415046" y="6228714"/>
                </a:cubicBezTo>
                <a:cubicBezTo>
                  <a:pt x="6396897" y="6234231"/>
                  <a:pt x="6378316" y="6233939"/>
                  <a:pt x="6356859" y="6242255"/>
                </a:cubicBezTo>
                <a:cubicBezTo>
                  <a:pt x="6299652" y="6257433"/>
                  <a:pt x="6229627" y="6280561"/>
                  <a:pt x="6167754" y="6296417"/>
                </a:cubicBezTo>
                <a:cubicBezTo>
                  <a:pt x="6122232" y="6309936"/>
                  <a:pt x="6069401" y="6306274"/>
                  <a:pt x="6022288" y="6309958"/>
                </a:cubicBezTo>
                <a:cubicBezTo>
                  <a:pt x="5951784" y="6333235"/>
                  <a:pt x="5885068" y="6355874"/>
                  <a:pt x="5818635" y="6364121"/>
                </a:cubicBezTo>
                <a:cubicBezTo>
                  <a:pt x="5759481" y="6367817"/>
                  <a:pt x="5694478" y="6383852"/>
                  <a:pt x="5629530" y="6377661"/>
                </a:cubicBezTo>
                <a:cubicBezTo>
                  <a:pt x="5554999" y="6387240"/>
                  <a:pt x="5503372" y="6404837"/>
                  <a:pt x="5440424" y="6404743"/>
                </a:cubicBezTo>
                <a:cubicBezTo>
                  <a:pt x="5147139" y="6358600"/>
                  <a:pt x="4826798" y="6367225"/>
                  <a:pt x="4567629" y="6418283"/>
                </a:cubicBezTo>
                <a:cubicBezTo>
                  <a:pt x="4517031" y="6436385"/>
                  <a:pt x="4464205" y="6426438"/>
                  <a:pt x="4422163" y="6458906"/>
                </a:cubicBezTo>
                <a:cubicBezTo>
                  <a:pt x="4388966" y="6485485"/>
                  <a:pt x="4342759" y="6520256"/>
                  <a:pt x="4320337" y="6553690"/>
                </a:cubicBezTo>
                <a:cubicBezTo>
                  <a:pt x="4311932" y="6568463"/>
                  <a:pt x="4305736" y="6581964"/>
                  <a:pt x="4291244" y="6594312"/>
                </a:cubicBezTo>
                <a:cubicBezTo>
                  <a:pt x="4284827" y="6598944"/>
                  <a:pt x="4195116" y="6670107"/>
                  <a:pt x="4174871" y="6675556"/>
                </a:cubicBezTo>
                <a:cubicBezTo>
                  <a:pt x="4155883" y="6681010"/>
                  <a:pt x="4140110" y="6684725"/>
                  <a:pt x="4116684" y="6689097"/>
                </a:cubicBezTo>
                <a:cubicBezTo>
                  <a:pt x="3840329" y="6666104"/>
                  <a:pt x="3502140" y="6713550"/>
                  <a:pt x="3200249" y="6662016"/>
                </a:cubicBezTo>
                <a:cubicBezTo>
                  <a:pt x="3164028" y="6658255"/>
                  <a:pt x="3133066" y="6651612"/>
                  <a:pt x="3098423" y="6648475"/>
                </a:cubicBezTo>
                <a:cubicBezTo>
                  <a:pt x="3073670" y="6637707"/>
                  <a:pt x="3054848" y="6630663"/>
                  <a:pt x="3025690" y="6621394"/>
                </a:cubicBezTo>
                <a:cubicBezTo>
                  <a:pt x="2907363" y="6584158"/>
                  <a:pt x="2847162" y="6618124"/>
                  <a:pt x="2720212" y="6621394"/>
                </a:cubicBezTo>
                <a:cubicBezTo>
                  <a:pt x="2705238" y="6629797"/>
                  <a:pt x="2680228" y="6637788"/>
                  <a:pt x="2662025" y="6648475"/>
                </a:cubicBezTo>
                <a:cubicBezTo>
                  <a:pt x="2634252" y="6670384"/>
                  <a:pt x="2610203" y="6706050"/>
                  <a:pt x="2589292" y="6729719"/>
                </a:cubicBezTo>
                <a:cubicBezTo>
                  <a:pt x="2575850" y="6753682"/>
                  <a:pt x="2563762" y="6780534"/>
                  <a:pt x="2545653" y="6797423"/>
                </a:cubicBezTo>
                <a:cubicBezTo>
                  <a:pt x="2533724" y="6809398"/>
                  <a:pt x="2515444" y="6811372"/>
                  <a:pt x="2502013" y="6824504"/>
                </a:cubicBezTo>
                <a:cubicBezTo>
                  <a:pt x="2484588" y="6842565"/>
                  <a:pt x="2471326" y="6862132"/>
                  <a:pt x="2458373" y="6878667"/>
                </a:cubicBezTo>
                <a:cubicBezTo>
                  <a:pt x="2218752" y="7078703"/>
                  <a:pt x="2412572" y="6913491"/>
                  <a:pt x="2283814" y="6986992"/>
                </a:cubicBezTo>
                <a:cubicBezTo>
                  <a:pt x="2270955" y="6994000"/>
                  <a:pt x="2259000" y="7011892"/>
                  <a:pt x="2240174" y="7014074"/>
                </a:cubicBezTo>
                <a:cubicBezTo>
                  <a:pt x="2213589" y="7022129"/>
                  <a:pt x="2182387" y="7022106"/>
                  <a:pt x="2152895" y="7027614"/>
                </a:cubicBezTo>
                <a:cubicBezTo>
                  <a:pt x="2132320" y="7031597"/>
                  <a:pt x="2105549" y="7033448"/>
                  <a:pt x="2080162" y="7041155"/>
                </a:cubicBezTo>
                <a:cubicBezTo>
                  <a:pt x="1900515" y="7039716"/>
                  <a:pt x="1815815" y="7025662"/>
                  <a:pt x="1666748" y="7027885"/>
                </a:cubicBezTo>
                <a:cubicBezTo>
                  <a:pt x="1517681" y="7030108"/>
                  <a:pt x="1341265" y="7008168"/>
                  <a:pt x="1236460" y="7014074"/>
                </a:cubicBezTo>
                <a:cubicBezTo>
                  <a:pt x="1209814" y="7009605"/>
                  <a:pt x="1192024" y="7001968"/>
                  <a:pt x="1163727" y="7000533"/>
                </a:cubicBezTo>
                <a:cubicBezTo>
                  <a:pt x="1064657" y="6995687"/>
                  <a:pt x="982352" y="6989100"/>
                  <a:pt x="901888" y="7014074"/>
                </a:cubicBezTo>
                <a:cubicBezTo>
                  <a:pt x="866941" y="7043681"/>
                  <a:pt x="857517" y="7062845"/>
                  <a:pt x="814609" y="7081777"/>
                </a:cubicBezTo>
                <a:cubicBezTo>
                  <a:pt x="802963" y="7087161"/>
                  <a:pt x="782182" y="7090075"/>
                  <a:pt x="770969" y="7095318"/>
                </a:cubicBezTo>
                <a:cubicBezTo>
                  <a:pt x="751743" y="7112636"/>
                  <a:pt x="735388" y="7137926"/>
                  <a:pt x="712782" y="7149480"/>
                </a:cubicBezTo>
                <a:cubicBezTo>
                  <a:pt x="699014" y="7161669"/>
                  <a:pt x="674312" y="7159763"/>
                  <a:pt x="654596" y="7163021"/>
                </a:cubicBezTo>
                <a:cubicBezTo>
                  <a:pt x="634810" y="7171477"/>
                  <a:pt x="614407" y="7176348"/>
                  <a:pt x="596410" y="7190102"/>
                </a:cubicBezTo>
                <a:cubicBezTo>
                  <a:pt x="580552" y="7195150"/>
                  <a:pt x="565535" y="7210142"/>
                  <a:pt x="552770" y="7217184"/>
                </a:cubicBezTo>
                <a:cubicBezTo>
                  <a:pt x="539137" y="7223042"/>
                  <a:pt x="524743" y="7222950"/>
                  <a:pt x="509130" y="7230725"/>
                </a:cubicBezTo>
                <a:cubicBezTo>
                  <a:pt x="493084" y="7238407"/>
                  <a:pt x="482521" y="7253440"/>
                  <a:pt x="465490" y="7257806"/>
                </a:cubicBezTo>
                <a:cubicBezTo>
                  <a:pt x="442470" y="7269078"/>
                  <a:pt x="425666" y="7274568"/>
                  <a:pt x="407304" y="7284887"/>
                </a:cubicBezTo>
                <a:cubicBezTo>
                  <a:pt x="384138" y="7301156"/>
                  <a:pt x="359975" y="7310771"/>
                  <a:pt x="334571" y="7325509"/>
                </a:cubicBezTo>
                <a:cubicBezTo>
                  <a:pt x="302921" y="7363933"/>
                  <a:pt x="256310" y="7417463"/>
                  <a:pt x="218198" y="7447375"/>
                </a:cubicBezTo>
                <a:cubicBezTo>
                  <a:pt x="205137" y="7453672"/>
                  <a:pt x="190140" y="7454281"/>
                  <a:pt x="174559" y="7460916"/>
                </a:cubicBezTo>
                <a:cubicBezTo>
                  <a:pt x="154627" y="7468869"/>
                  <a:pt x="116372" y="7487997"/>
                  <a:pt x="116372" y="7487997"/>
                </a:cubicBezTo>
              </a:path>
              <a:path w="11333893" h="7487998" stroke="0" extrusionOk="0">
                <a:moveTo>
                  <a:pt x="0" y="243732"/>
                </a:moveTo>
                <a:cubicBezTo>
                  <a:pt x="189553" y="216465"/>
                  <a:pt x="-103184" y="281498"/>
                  <a:pt x="145465" y="162488"/>
                </a:cubicBezTo>
                <a:cubicBezTo>
                  <a:pt x="161308" y="157511"/>
                  <a:pt x="186219" y="156914"/>
                  <a:pt x="203652" y="148947"/>
                </a:cubicBezTo>
                <a:cubicBezTo>
                  <a:pt x="243939" y="131785"/>
                  <a:pt x="290215" y="109571"/>
                  <a:pt x="320024" y="94784"/>
                </a:cubicBezTo>
                <a:cubicBezTo>
                  <a:pt x="354801" y="87899"/>
                  <a:pt x="391104" y="75521"/>
                  <a:pt x="421851" y="67703"/>
                </a:cubicBezTo>
                <a:cubicBezTo>
                  <a:pt x="454312" y="52671"/>
                  <a:pt x="482668" y="35936"/>
                  <a:pt x="509130" y="27081"/>
                </a:cubicBezTo>
                <a:cubicBezTo>
                  <a:pt x="596211" y="11521"/>
                  <a:pt x="643777" y="1321"/>
                  <a:pt x="727329" y="0"/>
                </a:cubicBezTo>
                <a:cubicBezTo>
                  <a:pt x="965619" y="16759"/>
                  <a:pt x="1287474" y="34359"/>
                  <a:pt x="1483752" y="27081"/>
                </a:cubicBezTo>
                <a:cubicBezTo>
                  <a:pt x="1518282" y="30605"/>
                  <a:pt x="1549681" y="48676"/>
                  <a:pt x="1585578" y="54162"/>
                </a:cubicBezTo>
                <a:cubicBezTo>
                  <a:pt x="1611266" y="61447"/>
                  <a:pt x="1640967" y="64639"/>
                  <a:pt x="1672857" y="67703"/>
                </a:cubicBezTo>
                <a:cubicBezTo>
                  <a:pt x="1927545" y="204464"/>
                  <a:pt x="1470704" y="19321"/>
                  <a:pt x="1847416" y="121866"/>
                </a:cubicBezTo>
                <a:cubicBezTo>
                  <a:pt x="1889590" y="145564"/>
                  <a:pt x="1912808" y="167974"/>
                  <a:pt x="1949243" y="189569"/>
                </a:cubicBezTo>
                <a:cubicBezTo>
                  <a:pt x="2041026" y="237455"/>
                  <a:pt x="2079122" y="226495"/>
                  <a:pt x="2167441" y="257272"/>
                </a:cubicBezTo>
                <a:cubicBezTo>
                  <a:pt x="2217427" y="271665"/>
                  <a:pt x="2249788" y="289062"/>
                  <a:pt x="2298361" y="311435"/>
                </a:cubicBezTo>
                <a:cubicBezTo>
                  <a:pt x="2334626" y="324489"/>
                  <a:pt x="2368068" y="330101"/>
                  <a:pt x="2400187" y="338517"/>
                </a:cubicBezTo>
                <a:cubicBezTo>
                  <a:pt x="2444589" y="358189"/>
                  <a:pt x="2490906" y="375120"/>
                  <a:pt x="2545653" y="392679"/>
                </a:cubicBezTo>
                <a:cubicBezTo>
                  <a:pt x="2649003" y="426545"/>
                  <a:pt x="2739800" y="459958"/>
                  <a:pt x="2822038" y="473923"/>
                </a:cubicBezTo>
                <a:cubicBezTo>
                  <a:pt x="3049028" y="543227"/>
                  <a:pt x="2883905" y="519058"/>
                  <a:pt x="3098423" y="541627"/>
                </a:cubicBezTo>
                <a:cubicBezTo>
                  <a:pt x="3237715" y="589522"/>
                  <a:pt x="3273507" y="589682"/>
                  <a:pt x="3403902" y="663493"/>
                </a:cubicBezTo>
                <a:cubicBezTo>
                  <a:pt x="3422041" y="675994"/>
                  <a:pt x="3444712" y="696232"/>
                  <a:pt x="3462088" y="704115"/>
                </a:cubicBezTo>
                <a:cubicBezTo>
                  <a:pt x="3720303" y="812252"/>
                  <a:pt x="3682469" y="793673"/>
                  <a:pt x="3898486" y="839522"/>
                </a:cubicBezTo>
                <a:cubicBezTo>
                  <a:pt x="3920809" y="855329"/>
                  <a:pt x="3927320" y="888532"/>
                  <a:pt x="3956672" y="907225"/>
                </a:cubicBezTo>
                <a:cubicBezTo>
                  <a:pt x="3991319" y="938118"/>
                  <a:pt x="4036395" y="940780"/>
                  <a:pt x="4073045" y="961388"/>
                </a:cubicBezTo>
                <a:cubicBezTo>
                  <a:pt x="4108557" y="981461"/>
                  <a:pt x="4133225" y="998422"/>
                  <a:pt x="4160324" y="1015551"/>
                </a:cubicBezTo>
                <a:cubicBezTo>
                  <a:pt x="4198767" y="1044588"/>
                  <a:pt x="4232984" y="1067437"/>
                  <a:pt x="4276697" y="1096795"/>
                </a:cubicBezTo>
                <a:cubicBezTo>
                  <a:pt x="4319027" y="1115329"/>
                  <a:pt x="4370964" y="1120543"/>
                  <a:pt x="4407616" y="1137417"/>
                </a:cubicBezTo>
                <a:cubicBezTo>
                  <a:pt x="4434199" y="1152762"/>
                  <a:pt x="4477752" y="1163082"/>
                  <a:pt x="4509442" y="1178039"/>
                </a:cubicBezTo>
                <a:cubicBezTo>
                  <a:pt x="4542266" y="1192606"/>
                  <a:pt x="4565290" y="1220319"/>
                  <a:pt x="4596722" y="1232202"/>
                </a:cubicBezTo>
                <a:cubicBezTo>
                  <a:pt x="4682781" y="1267982"/>
                  <a:pt x="4744706" y="1279639"/>
                  <a:pt x="4829467" y="1326986"/>
                </a:cubicBezTo>
                <a:cubicBezTo>
                  <a:pt x="4852867" y="1340886"/>
                  <a:pt x="4881894" y="1346764"/>
                  <a:pt x="4902200" y="1354068"/>
                </a:cubicBezTo>
                <a:cubicBezTo>
                  <a:pt x="4932460" y="1367628"/>
                  <a:pt x="4961132" y="1370520"/>
                  <a:pt x="4989480" y="1381149"/>
                </a:cubicBezTo>
                <a:cubicBezTo>
                  <a:pt x="5180043" y="1463213"/>
                  <a:pt x="5075162" y="1412318"/>
                  <a:pt x="5236772" y="1448853"/>
                </a:cubicBezTo>
                <a:cubicBezTo>
                  <a:pt x="5443795" y="1522104"/>
                  <a:pt x="5213426" y="1427690"/>
                  <a:pt x="5425878" y="1503015"/>
                </a:cubicBezTo>
                <a:cubicBezTo>
                  <a:pt x="5549453" y="1540965"/>
                  <a:pt x="5614463" y="1570447"/>
                  <a:pt x="5731356" y="1584259"/>
                </a:cubicBezTo>
                <a:cubicBezTo>
                  <a:pt x="5933901" y="1593489"/>
                  <a:pt x="5847273" y="1584074"/>
                  <a:pt x="6051381" y="1611341"/>
                </a:cubicBezTo>
                <a:cubicBezTo>
                  <a:pt x="6137206" y="1618735"/>
                  <a:pt x="6231495" y="1621248"/>
                  <a:pt x="6327766" y="1597800"/>
                </a:cubicBezTo>
                <a:cubicBezTo>
                  <a:pt x="6350861" y="1597150"/>
                  <a:pt x="6378560" y="1578177"/>
                  <a:pt x="6400499" y="1570719"/>
                </a:cubicBezTo>
                <a:cubicBezTo>
                  <a:pt x="6449866" y="1545848"/>
                  <a:pt x="6512297" y="1553279"/>
                  <a:pt x="6560512" y="1543637"/>
                </a:cubicBezTo>
                <a:cubicBezTo>
                  <a:pt x="6628371" y="1464615"/>
                  <a:pt x="6549358" y="1541126"/>
                  <a:pt x="6691431" y="1489475"/>
                </a:cubicBezTo>
                <a:cubicBezTo>
                  <a:pt x="6707926" y="1482007"/>
                  <a:pt x="6716989" y="1465987"/>
                  <a:pt x="6735071" y="1462393"/>
                </a:cubicBezTo>
                <a:cubicBezTo>
                  <a:pt x="6783587" y="1445600"/>
                  <a:pt x="6819005" y="1458716"/>
                  <a:pt x="6865990" y="1448853"/>
                </a:cubicBezTo>
                <a:cubicBezTo>
                  <a:pt x="6889586" y="1443300"/>
                  <a:pt x="6933630" y="1445909"/>
                  <a:pt x="6982363" y="1435312"/>
                </a:cubicBezTo>
                <a:cubicBezTo>
                  <a:pt x="7109556" y="1452938"/>
                  <a:pt x="7281624" y="1456950"/>
                  <a:pt x="7418760" y="1462393"/>
                </a:cubicBezTo>
                <a:cubicBezTo>
                  <a:pt x="7442444" y="1463799"/>
                  <a:pt x="7469496" y="1474490"/>
                  <a:pt x="7491493" y="1475934"/>
                </a:cubicBezTo>
                <a:cubicBezTo>
                  <a:pt x="7560008" y="1485945"/>
                  <a:pt x="7618631" y="1523062"/>
                  <a:pt x="7666052" y="1543637"/>
                </a:cubicBezTo>
                <a:cubicBezTo>
                  <a:pt x="7686236" y="1556578"/>
                  <a:pt x="7699254" y="1576005"/>
                  <a:pt x="7724239" y="1584259"/>
                </a:cubicBezTo>
                <a:cubicBezTo>
                  <a:pt x="7738904" y="1591599"/>
                  <a:pt x="7766709" y="1590375"/>
                  <a:pt x="7782425" y="1597800"/>
                </a:cubicBezTo>
                <a:cubicBezTo>
                  <a:pt x="7802951" y="1606079"/>
                  <a:pt x="7831463" y="1614361"/>
                  <a:pt x="7855158" y="1624882"/>
                </a:cubicBezTo>
                <a:cubicBezTo>
                  <a:pt x="7870193" y="1640117"/>
                  <a:pt x="7882097" y="1656625"/>
                  <a:pt x="7898798" y="1665504"/>
                </a:cubicBezTo>
                <a:cubicBezTo>
                  <a:pt x="7952736" y="1704834"/>
                  <a:pt x="7961629" y="1704368"/>
                  <a:pt x="8015170" y="1719666"/>
                </a:cubicBezTo>
                <a:cubicBezTo>
                  <a:pt x="8111313" y="1814100"/>
                  <a:pt x="7980123" y="1705752"/>
                  <a:pt x="8160636" y="1800910"/>
                </a:cubicBezTo>
                <a:cubicBezTo>
                  <a:pt x="8182725" y="1811196"/>
                  <a:pt x="8200944" y="1829005"/>
                  <a:pt x="8218823" y="1841532"/>
                </a:cubicBezTo>
                <a:cubicBezTo>
                  <a:pt x="8240392" y="1854230"/>
                  <a:pt x="8270120" y="1870844"/>
                  <a:pt x="8291556" y="1882155"/>
                </a:cubicBezTo>
                <a:cubicBezTo>
                  <a:pt x="8382813" y="1947318"/>
                  <a:pt x="8417150" y="1975513"/>
                  <a:pt x="8495208" y="2017561"/>
                </a:cubicBezTo>
                <a:cubicBezTo>
                  <a:pt x="8674520" y="2037853"/>
                  <a:pt x="8383197" y="1952134"/>
                  <a:pt x="8597034" y="2058183"/>
                </a:cubicBezTo>
                <a:cubicBezTo>
                  <a:pt x="8684310" y="2085912"/>
                  <a:pt x="8606291" y="2050249"/>
                  <a:pt x="8684314" y="2125887"/>
                </a:cubicBezTo>
                <a:cubicBezTo>
                  <a:pt x="8747555" y="2168475"/>
                  <a:pt x="8753371" y="2161202"/>
                  <a:pt x="8815233" y="2193590"/>
                </a:cubicBezTo>
                <a:cubicBezTo>
                  <a:pt x="8981807" y="2267438"/>
                  <a:pt x="8893780" y="2240393"/>
                  <a:pt x="8975245" y="2274834"/>
                </a:cubicBezTo>
                <a:cubicBezTo>
                  <a:pt x="9082598" y="2379160"/>
                  <a:pt x="8946582" y="2278663"/>
                  <a:pt x="9091618" y="2328997"/>
                </a:cubicBezTo>
                <a:cubicBezTo>
                  <a:pt x="9109604" y="2336954"/>
                  <a:pt x="9121480" y="2360426"/>
                  <a:pt x="9135258" y="2369619"/>
                </a:cubicBezTo>
                <a:cubicBezTo>
                  <a:pt x="9146952" y="2377749"/>
                  <a:pt x="9228612" y="2395667"/>
                  <a:pt x="9237084" y="2396700"/>
                </a:cubicBezTo>
                <a:cubicBezTo>
                  <a:pt x="9375448" y="2437899"/>
                  <a:pt x="9136268" y="2370993"/>
                  <a:pt x="9353457" y="2423782"/>
                </a:cubicBezTo>
                <a:cubicBezTo>
                  <a:pt x="9372015" y="2427849"/>
                  <a:pt x="9392216" y="2437221"/>
                  <a:pt x="9411643" y="2437323"/>
                </a:cubicBezTo>
                <a:cubicBezTo>
                  <a:pt x="9452036" y="2441690"/>
                  <a:pt x="9483707" y="2445403"/>
                  <a:pt x="9528016" y="2450863"/>
                </a:cubicBezTo>
                <a:cubicBezTo>
                  <a:pt x="9546363" y="2460019"/>
                  <a:pt x="9557068" y="2470469"/>
                  <a:pt x="9571656" y="2477945"/>
                </a:cubicBezTo>
                <a:cubicBezTo>
                  <a:pt x="9587285" y="2487037"/>
                  <a:pt x="9603767" y="2480090"/>
                  <a:pt x="9615295" y="2491485"/>
                </a:cubicBezTo>
                <a:cubicBezTo>
                  <a:pt x="9632397" y="2506375"/>
                  <a:pt x="9637336" y="2529848"/>
                  <a:pt x="9644389" y="2545648"/>
                </a:cubicBezTo>
                <a:cubicBezTo>
                  <a:pt x="9645648" y="2563631"/>
                  <a:pt x="9648417" y="2595477"/>
                  <a:pt x="9658935" y="2613351"/>
                </a:cubicBezTo>
                <a:cubicBezTo>
                  <a:pt x="9750691" y="2776162"/>
                  <a:pt x="9705098" y="2680307"/>
                  <a:pt x="9833494" y="2816462"/>
                </a:cubicBezTo>
                <a:cubicBezTo>
                  <a:pt x="9853426" y="2834517"/>
                  <a:pt x="9867157" y="2853360"/>
                  <a:pt x="9891681" y="2884165"/>
                </a:cubicBezTo>
                <a:cubicBezTo>
                  <a:pt x="9949669" y="3038946"/>
                  <a:pt x="9814289" y="2787245"/>
                  <a:pt x="9949867" y="2951869"/>
                </a:cubicBezTo>
                <a:cubicBezTo>
                  <a:pt x="9960677" y="2973199"/>
                  <a:pt x="9956315" y="2996467"/>
                  <a:pt x="9964414" y="3019572"/>
                </a:cubicBezTo>
                <a:cubicBezTo>
                  <a:pt x="9971117" y="3034963"/>
                  <a:pt x="9983202" y="3044405"/>
                  <a:pt x="9993507" y="3060194"/>
                </a:cubicBezTo>
                <a:cubicBezTo>
                  <a:pt x="10002705" y="3070820"/>
                  <a:pt x="10002498" y="3087673"/>
                  <a:pt x="10008053" y="3100816"/>
                </a:cubicBezTo>
                <a:cubicBezTo>
                  <a:pt x="10014954" y="3114434"/>
                  <a:pt x="10024260" y="3125947"/>
                  <a:pt x="10037146" y="3141438"/>
                </a:cubicBezTo>
                <a:cubicBezTo>
                  <a:pt x="10065118" y="3185737"/>
                  <a:pt x="10083856" y="3238792"/>
                  <a:pt x="10124426" y="3276845"/>
                </a:cubicBezTo>
                <a:cubicBezTo>
                  <a:pt x="10142325" y="3297443"/>
                  <a:pt x="10169362" y="3333169"/>
                  <a:pt x="10182612" y="3358089"/>
                </a:cubicBezTo>
                <a:cubicBezTo>
                  <a:pt x="10201927" y="3452469"/>
                  <a:pt x="10176687" y="3356659"/>
                  <a:pt x="10240799" y="3452874"/>
                </a:cubicBezTo>
                <a:cubicBezTo>
                  <a:pt x="10250507" y="3468933"/>
                  <a:pt x="10253827" y="3495135"/>
                  <a:pt x="10269892" y="3507037"/>
                </a:cubicBezTo>
                <a:cubicBezTo>
                  <a:pt x="10298379" y="3549126"/>
                  <a:pt x="10344093" y="3568123"/>
                  <a:pt x="10371718" y="3601821"/>
                </a:cubicBezTo>
                <a:cubicBezTo>
                  <a:pt x="10382265" y="3614357"/>
                  <a:pt x="10387757" y="3628711"/>
                  <a:pt x="10400811" y="3642443"/>
                </a:cubicBezTo>
                <a:cubicBezTo>
                  <a:pt x="10428661" y="3670441"/>
                  <a:pt x="10466033" y="3670003"/>
                  <a:pt x="10502637" y="3696606"/>
                </a:cubicBezTo>
                <a:cubicBezTo>
                  <a:pt x="10525863" y="3711669"/>
                  <a:pt x="10548942" y="3742334"/>
                  <a:pt x="10575370" y="3750769"/>
                </a:cubicBezTo>
                <a:cubicBezTo>
                  <a:pt x="10592130" y="3757965"/>
                  <a:pt x="10616375" y="3763180"/>
                  <a:pt x="10633557" y="3764310"/>
                </a:cubicBezTo>
                <a:cubicBezTo>
                  <a:pt x="10836803" y="3829113"/>
                  <a:pt x="10676307" y="3781093"/>
                  <a:pt x="10779023" y="3804932"/>
                </a:cubicBezTo>
                <a:cubicBezTo>
                  <a:pt x="10786360" y="3827913"/>
                  <a:pt x="10813300" y="3935052"/>
                  <a:pt x="10822662" y="3940338"/>
                </a:cubicBezTo>
                <a:cubicBezTo>
                  <a:pt x="10883572" y="3977626"/>
                  <a:pt x="10854334" y="3948159"/>
                  <a:pt x="10924488" y="4021583"/>
                </a:cubicBezTo>
                <a:cubicBezTo>
                  <a:pt x="10962538" y="4151046"/>
                  <a:pt x="10940045" y="4049752"/>
                  <a:pt x="11011768" y="4143449"/>
                </a:cubicBezTo>
                <a:cubicBezTo>
                  <a:pt x="11063000" y="4200516"/>
                  <a:pt x="11019781" y="4171486"/>
                  <a:pt x="11084501" y="4197611"/>
                </a:cubicBezTo>
                <a:cubicBezTo>
                  <a:pt x="11171072" y="4260348"/>
                  <a:pt x="11123826" y="4214346"/>
                  <a:pt x="11229967" y="4292396"/>
                </a:cubicBezTo>
                <a:cubicBezTo>
                  <a:pt x="11245413" y="4301292"/>
                  <a:pt x="11258028" y="4318186"/>
                  <a:pt x="11273607" y="4319478"/>
                </a:cubicBezTo>
                <a:cubicBezTo>
                  <a:pt x="11290379" y="4325882"/>
                  <a:pt x="11308443" y="4330442"/>
                  <a:pt x="11317246" y="4333018"/>
                </a:cubicBezTo>
                <a:cubicBezTo>
                  <a:pt x="11346257" y="4409034"/>
                  <a:pt x="11352604" y="4391796"/>
                  <a:pt x="11215420" y="4468425"/>
                </a:cubicBezTo>
                <a:cubicBezTo>
                  <a:pt x="11127721" y="4516803"/>
                  <a:pt x="10939035" y="4590291"/>
                  <a:pt x="10939035" y="4590291"/>
                </a:cubicBezTo>
                <a:cubicBezTo>
                  <a:pt x="10815529" y="4698277"/>
                  <a:pt x="10892615" y="4615638"/>
                  <a:pt x="10662650" y="4752779"/>
                </a:cubicBezTo>
                <a:cubicBezTo>
                  <a:pt x="10638524" y="4761763"/>
                  <a:pt x="10604338" y="4778462"/>
                  <a:pt x="10575370" y="4793401"/>
                </a:cubicBezTo>
                <a:cubicBezTo>
                  <a:pt x="10537065" y="4809363"/>
                  <a:pt x="10464266" y="4823877"/>
                  <a:pt x="10429904" y="4847564"/>
                </a:cubicBezTo>
                <a:cubicBezTo>
                  <a:pt x="10384248" y="4884659"/>
                  <a:pt x="10349503" y="4928469"/>
                  <a:pt x="10284439" y="4969430"/>
                </a:cubicBezTo>
                <a:cubicBezTo>
                  <a:pt x="10265167" y="4987202"/>
                  <a:pt x="10235323" y="4998647"/>
                  <a:pt x="10211706" y="5010052"/>
                </a:cubicBezTo>
                <a:cubicBezTo>
                  <a:pt x="10168290" y="5056667"/>
                  <a:pt x="10119302" y="5090395"/>
                  <a:pt x="10066240" y="5118378"/>
                </a:cubicBezTo>
                <a:cubicBezTo>
                  <a:pt x="10044126" y="5143705"/>
                  <a:pt x="10008895" y="5169130"/>
                  <a:pt x="9978960" y="5199622"/>
                </a:cubicBezTo>
                <a:cubicBezTo>
                  <a:pt x="9931954" y="5227512"/>
                  <a:pt x="9900528" y="5265467"/>
                  <a:pt x="9862587" y="5294407"/>
                </a:cubicBezTo>
                <a:cubicBezTo>
                  <a:pt x="9828461" y="5325849"/>
                  <a:pt x="9801634" y="5359960"/>
                  <a:pt x="9760761" y="5389192"/>
                </a:cubicBezTo>
                <a:cubicBezTo>
                  <a:pt x="9737496" y="5406754"/>
                  <a:pt x="9711253" y="5414463"/>
                  <a:pt x="9688028" y="5429814"/>
                </a:cubicBezTo>
                <a:cubicBezTo>
                  <a:pt x="9661435" y="5448344"/>
                  <a:pt x="9638266" y="5472984"/>
                  <a:pt x="9615295" y="5497517"/>
                </a:cubicBezTo>
                <a:cubicBezTo>
                  <a:pt x="9517832" y="5580403"/>
                  <a:pt x="9522880" y="5576250"/>
                  <a:pt x="9440736" y="5632924"/>
                </a:cubicBezTo>
                <a:cubicBezTo>
                  <a:pt x="9397217" y="5725827"/>
                  <a:pt x="9412966" y="5690502"/>
                  <a:pt x="9309817" y="5795412"/>
                </a:cubicBezTo>
                <a:cubicBezTo>
                  <a:pt x="9248763" y="5855823"/>
                  <a:pt x="9278397" y="5842150"/>
                  <a:pt x="9207991" y="5863115"/>
                </a:cubicBezTo>
                <a:cubicBezTo>
                  <a:pt x="9065899" y="6006557"/>
                  <a:pt x="9156143" y="5964981"/>
                  <a:pt x="8873419" y="5984982"/>
                </a:cubicBezTo>
                <a:cubicBezTo>
                  <a:pt x="8726867" y="5965956"/>
                  <a:pt x="8551289" y="5972345"/>
                  <a:pt x="8393382" y="5944360"/>
                </a:cubicBezTo>
                <a:cubicBezTo>
                  <a:pt x="8164571" y="5925215"/>
                  <a:pt x="8328145" y="5904239"/>
                  <a:pt x="8160636" y="5890197"/>
                </a:cubicBezTo>
                <a:cubicBezTo>
                  <a:pt x="8098257" y="5891656"/>
                  <a:pt x="8014831" y="5875841"/>
                  <a:pt x="7942438" y="5863115"/>
                </a:cubicBezTo>
                <a:cubicBezTo>
                  <a:pt x="7883117" y="5841193"/>
                  <a:pt x="7716494" y="5785281"/>
                  <a:pt x="7651506" y="5781871"/>
                </a:cubicBezTo>
                <a:cubicBezTo>
                  <a:pt x="7511796" y="5779406"/>
                  <a:pt x="7355225" y="5803111"/>
                  <a:pt x="7200561" y="5808953"/>
                </a:cubicBezTo>
                <a:cubicBezTo>
                  <a:pt x="6918892" y="5970875"/>
                  <a:pt x="7170906" y="5788467"/>
                  <a:pt x="7026002" y="5903738"/>
                </a:cubicBezTo>
                <a:cubicBezTo>
                  <a:pt x="7007547" y="5915536"/>
                  <a:pt x="6983500" y="5917704"/>
                  <a:pt x="6967816" y="5930819"/>
                </a:cubicBezTo>
                <a:cubicBezTo>
                  <a:pt x="6935606" y="5944895"/>
                  <a:pt x="6910287" y="5971174"/>
                  <a:pt x="6880536" y="5984982"/>
                </a:cubicBezTo>
                <a:cubicBezTo>
                  <a:pt x="6865081" y="5998122"/>
                  <a:pt x="6840929" y="5997565"/>
                  <a:pt x="6822350" y="6012063"/>
                </a:cubicBezTo>
                <a:cubicBezTo>
                  <a:pt x="6736660" y="6074235"/>
                  <a:pt x="6841607" y="6017205"/>
                  <a:pt x="6720524" y="6066226"/>
                </a:cubicBezTo>
                <a:cubicBezTo>
                  <a:pt x="6688032" y="6095941"/>
                  <a:pt x="6664871" y="6132801"/>
                  <a:pt x="6618698" y="6161011"/>
                </a:cubicBezTo>
                <a:cubicBezTo>
                  <a:pt x="6597092" y="6177011"/>
                  <a:pt x="6557814" y="6172766"/>
                  <a:pt x="6531418" y="6188092"/>
                </a:cubicBezTo>
                <a:cubicBezTo>
                  <a:pt x="6473262" y="6208948"/>
                  <a:pt x="6467056" y="6216623"/>
                  <a:pt x="6415046" y="6228714"/>
                </a:cubicBezTo>
                <a:cubicBezTo>
                  <a:pt x="6398926" y="6234228"/>
                  <a:pt x="6377657" y="6236403"/>
                  <a:pt x="6356859" y="6242255"/>
                </a:cubicBezTo>
                <a:cubicBezTo>
                  <a:pt x="6300922" y="6260257"/>
                  <a:pt x="6217349" y="6283470"/>
                  <a:pt x="6167754" y="6296417"/>
                </a:cubicBezTo>
                <a:cubicBezTo>
                  <a:pt x="6114963" y="6307905"/>
                  <a:pt x="6081394" y="6301562"/>
                  <a:pt x="6022288" y="6309958"/>
                </a:cubicBezTo>
                <a:cubicBezTo>
                  <a:pt x="5940680" y="6331500"/>
                  <a:pt x="5891740" y="6351286"/>
                  <a:pt x="5818635" y="6364121"/>
                </a:cubicBezTo>
                <a:cubicBezTo>
                  <a:pt x="5762738" y="6384942"/>
                  <a:pt x="5699010" y="6374033"/>
                  <a:pt x="5629530" y="6377661"/>
                </a:cubicBezTo>
                <a:cubicBezTo>
                  <a:pt x="5572818" y="6379705"/>
                  <a:pt x="5511910" y="6402130"/>
                  <a:pt x="5440424" y="6404743"/>
                </a:cubicBezTo>
                <a:cubicBezTo>
                  <a:pt x="5201433" y="6403764"/>
                  <a:pt x="4872257" y="6435314"/>
                  <a:pt x="4567629" y="6418283"/>
                </a:cubicBezTo>
                <a:cubicBezTo>
                  <a:pt x="4504748" y="6430787"/>
                  <a:pt x="4466522" y="6426647"/>
                  <a:pt x="4422163" y="6458906"/>
                </a:cubicBezTo>
                <a:cubicBezTo>
                  <a:pt x="4382536" y="6483320"/>
                  <a:pt x="4338384" y="6518568"/>
                  <a:pt x="4320337" y="6553690"/>
                </a:cubicBezTo>
                <a:cubicBezTo>
                  <a:pt x="4311267" y="6567096"/>
                  <a:pt x="4302310" y="6585236"/>
                  <a:pt x="4291244" y="6594312"/>
                </a:cubicBezTo>
                <a:cubicBezTo>
                  <a:pt x="4283936" y="6599893"/>
                  <a:pt x="4197006" y="6667590"/>
                  <a:pt x="4174871" y="6675556"/>
                </a:cubicBezTo>
                <a:cubicBezTo>
                  <a:pt x="4156005" y="6681071"/>
                  <a:pt x="4134813" y="6681227"/>
                  <a:pt x="4116684" y="6689097"/>
                </a:cubicBezTo>
                <a:cubicBezTo>
                  <a:pt x="3786160" y="6674096"/>
                  <a:pt x="3495200" y="6754099"/>
                  <a:pt x="3200249" y="6662016"/>
                </a:cubicBezTo>
                <a:cubicBezTo>
                  <a:pt x="3159818" y="6659442"/>
                  <a:pt x="3134091" y="6656869"/>
                  <a:pt x="3098423" y="6648475"/>
                </a:cubicBezTo>
                <a:cubicBezTo>
                  <a:pt x="3073076" y="6638542"/>
                  <a:pt x="3051843" y="6623671"/>
                  <a:pt x="3025690" y="6621394"/>
                </a:cubicBezTo>
                <a:cubicBezTo>
                  <a:pt x="2919102" y="6582198"/>
                  <a:pt x="2849856" y="6624286"/>
                  <a:pt x="2720212" y="6621394"/>
                </a:cubicBezTo>
                <a:cubicBezTo>
                  <a:pt x="2701379" y="6627029"/>
                  <a:pt x="2677713" y="6634953"/>
                  <a:pt x="2662025" y="6648475"/>
                </a:cubicBezTo>
                <a:cubicBezTo>
                  <a:pt x="2629452" y="6664368"/>
                  <a:pt x="2615586" y="6704667"/>
                  <a:pt x="2589292" y="6729719"/>
                </a:cubicBezTo>
                <a:cubicBezTo>
                  <a:pt x="2571291" y="6746001"/>
                  <a:pt x="2569825" y="6778731"/>
                  <a:pt x="2545653" y="6797423"/>
                </a:cubicBezTo>
                <a:cubicBezTo>
                  <a:pt x="2534279" y="6809328"/>
                  <a:pt x="2514988" y="6812647"/>
                  <a:pt x="2502013" y="6824504"/>
                </a:cubicBezTo>
                <a:cubicBezTo>
                  <a:pt x="2485202" y="6834748"/>
                  <a:pt x="2475939" y="6865359"/>
                  <a:pt x="2458373" y="6878667"/>
                </a:cubicBezTo>
                <a:cubicBezTo>
                  <a:pt x="2253414" y="7086855"/>
                  <a:pt x="2387287" y="6940681"/>
                  <a:pt x="2283814" y="6986992"/>
                </a:cubicBezTo>
                <a:cubicBezTo>
                  <a:pt x="2268905" y="6991013"/>
                  <a:pt x="2256434" y="7010466"/>
                  <a:pt x="2240174" y="7014074"/>
                </a:cubicBezTo>
                <a:cubicBezTo>
                  <a:pt x="2213251" y="7017057"/>
                  <a:pt x="2179859" y="7021015"/>
                  <a:pt x="2152895" y="7027614"/>
                </a:cubicBezTo>
                <a:cubicBezTo>
                  <a:pt x="2126032" y="7033735"/>
                  <a:pt x="2104185" y="7037721"/>
                  <a:pt x="2080162" y="7041155"/>
                </a:cubicBezTo>
                <a:cubicBezTo>
                  <a:pt x="1984523" y="7040622"/>
                  <a:pt x="1744591" y="7011718"/>
                  <a:pt x="1641437" y="7027073"/>
                </a:cubicBezTo>
                <a:cubicBezTo>
                  <a:pt x="1538283" y="7042428"/>
                  <a:pt x="1326253" y="7024975"/>
                  <a:pt x="1236460" y="7014074"/>
                </a:cubicBezTo>
                <a:cubicBezTo>
                  <a:pt x="1216398" y="7016637"/>
                  <a:pt x="1184456" y="7000095"/>
                  <a:pt x="1163727" y="7000533"/>
                </a:cubicBezTo>
                <a:cubicBezTo>
                  <a:pt x="1064673" y="6993502"/>
                  <a:pt x="976155" y="7012094"/>
                  <a:pt x="901888" y="7014074"/>
                </a:cubicBezTo>
                <a:cubicBezTo>
                  <a:pt x="868243" y="7042422"/>
                  <a:pt x="852575" y="7063011"/>
                  <a:pt x="814609" y="7081777"/>
                </a:cubicBezTo>
                <a:cubicBezTo>
                  <a:pt x="800715" y="7090054"/>
                  <a:pt x="784982" y="7090315"/>
                  <a:pt x="770969" y="7095318"/>
                </a:cubicBezTo>
                <a:cubicBezTo>
                  <a:pt x="751671" y="7119316"/>
                  <a:pt x="739522" y="7138175"/>
                  <a:pt x="712782" y="7149480"/>
                </a:cubicBezTo>
                <a:cubicBezTo>
                  <a:pt x="697555" y="7159734"/>
                  <a:pt x="674849" y="7154785"/>
                  <a:pt x="654596" y="7163021"/>
                </a:cubicBezTo>
                <a:cubicBezTo>
                  <a:pt x="638232" y="7173461"/>
                  <a:pt x="615308" y="7181446"/>
                  <a:pt x="596410" y="7190102"/>
                </a:cubicBezTo>
                <a:cubicBezTo>
                  <a:pt x="582127" y="7195029"/>
                  <a:pt x="570999" y="7212552"/>
                  <a:pt x="552770" y="7217184"/>
                </a:cubicBezTo>
                <a:cubicBezTo>
                  <a:pt x="541198" y="7223462"/>
                  <a:pt x="520820" y="7224127"/>
                  <a:pt x="509130" y="7230725"/>
                </a:cubicBezTo>
                <a:cubicBezTo>
                  <a:pt x="494724" y="7236315"/>
                  <a:pt x="477041" y="7250181"/>
                  <a:pt x="465490" y="7257806"/>
                </a:cubicBezTo>
                <a:cubicBezTo>
                  <a:pt x="447590" y="7267337"/>
                  <a:pt x="424823" y="7270308"/>
                  <a:pt x="407304" y="7284887"/>
                </a:cubicBezTo>
                <a:cubicBezTo>
                  <a:pt x="382030" y="7296333"/>
                  <a:pt x="357326" y="7318541"/>
                  <a:pt x="334571" y="7325509"/>
                </a:cubicBezTo>
                <a:cubicBezTo>
                  <a:pt x="304512" y="7360592"/>
                  <a:pt x="259737" y="7423483"/>
                  <a:pt x="218198" y="7447375"/>
                </a:cubicBezTo>
                <a:cubicBezTo>
                  <a:pt x="205345" y="7457481"/>
                  <a:pt x="187127" y="7454573"/>
                  <a:pt x="174559" y="7460916"/>
                </a:cubicBezTo>
                <a:cubicBezTo>
                  <a:pt x="154626" y="7468867"/>
                  <a:pt x="116372" y="7487997"/>
                  <a:pt x="116372" y="7487997"/>
                </a:cubicBezTo>
              </a:path>
            </a:pathLst>
          </a:custGeom>
          <a:solidFill>
            <a:schemeClr val="bg1">
              <a:lumMod val="95000"/>
              <a:alpha val="88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193089116">
                  <a:custGeom>
                    <a:avLst/>
                    <a:gdLst>
                      <a:gd name="connsiteX0" fmla="*/ 0 w 9895133"/>
                      <a:gd name="connsiteY0" fmla="*/ 228600 h 7023100"/>
                      <a:gd name="connsiteX1" fmla="*/ 127000 w 9895133"/>
                      <a:gd name="connsiteY1" fmla="*/ 152400 h 7023100"/>
                      <a:gd name="connsiteX2" fmla="*/ 177800 w 9895133"/>
                      <a:gd name="connsiteY2" fmla="*/ 139700 h 7023100"/>
                      <a:gd name="connsiteX3" fmla="*/ 279400 w 9895133"/>
                      <a:gd name="connsiteY3" fmla="*/ 88900 h 7023100"/>
                      <a:gd name="connsiteX4" fmla="*/ 368300 w 9895133"/>
                      <a:gd name="connsiteY4" fmla="*/ 63500 h 7023100"/>
                      <a:gd name="connsiteX5" fmla="*/ 444500 w 9895133"/>
                      <a:gd name="connsiteY5" fmla="*/ 25400 h 7023100"/>
                      <a:gd name="connsiteX6" fmla="*/ 635000 w 9895133"/>
                      <a:gd name="connsiteY6" fmla="*/ 0 h 7023100"/>
                      <a:gd name="connsiteX7" fmla="*/ 1295400 w 9895133"/>
                      <a:gd name="connsiteY7" fmla="*/ 25400 h 7023100"/>
                      <a:gd name="connsiteX8" fmla="*/ 1384300 w 9895133"/>
                      <a:gd name="connsiteY8" fmla="*/ 50800 h 7023100"/>
                      <a:gd name="connsiteX9" fmla="*/ 1460500 w 9895133"/>
                      <a:gd name="connsiteY9" fmla="*/ 63500 h 7023100"/>
                      <a:gd name="connsiteX10" fmla="*/ 1612900 w 9895133"/>
                      <a:gd name="connsiteY10" fmla="*/ 114300 h 7023100"/>
                      <a:gd name="connsiteX11" fmla="*/ 1701800 w 9895133"/>
                      <a:gd name="connsiteY11" fmla="*/ 177800 h 7023100"/>
                      <a:gd name="connsiteX12" fmla="*/ 1892300 w 9895133"/>
                      <a:gd name="connsiteY12" fmla="*/ 241300 h 7023100"/>
                      <a:gd name="connsiteX13" fmla="*/ 2006600 w 9895133"/>
                      <a:gd name="connsiteY13" fmla="*/ 292100 h 7023100"/>
                      <a:gd name="connsiteX14" fmla="*/ 2095500 w 9895133"/>
                      <a:gd name="connsiteY14" fmla="*/ 317500 h 7023100"/>
                      <a:gd name="connsiteX15" fmla="*/ 2222500 w 9895133"/>
                      <a:gd name="connsiteY15" fmla="*/ 368300 h 7023100"/>
                      <a:gd name="connsiteX16" fmla="*/ 2463800 w 9895133"/>
                      <a:gd name="connsiteY16" fmla="*/ 444500 h 7023100"/>
                      <a:gd name="connsiteX17" fmla="*/ 2705100 w 9895133"/>
                      <a:gd name="connsiteY17" fmla="*/ 508000 h 7023100"/>
                      <a:gd name="connsiteX18" fmla="*/ 2971800 w 9895133"/>
                      <a:gd name="connsiteY18" fmla="*/ 622300 h 7023100"/>
                      <a:gd name="connsiteX19" fmla="*/ 3022600 w 9895133"/>
                      <a:gd name="connsiteY19" fmla="*/ 660400 h 7023100"/>
                      <a:gd name="connsiteX20" fmla="*/ 3403600 w 9895133"/>
                      <a:gd name="connsiteY20" fmla="*/ 787400 h 7023100"/>
                      <a:gd name="connsiteX21" fmla="*/ 3454400 w 9895133"/>
                      <a:gd name="connsiteY21" fmla="*/ 850900 h 7023100"/>
                      <a:gd name="connsiteX22" fmla="*/ 3556000 w 9895133"/>
                      <a:gd name="connsiteY22" fmla="*/ 901700 h 7023100"/>
                      <a:gd name="connsiteX23" fmla="*/ 3632200 w 9895133"/>
                      <a:gd name="connsiteY23" fmla="*/ 952500 h 7023100"/>
                      <a:gd name="connsiteX24" fmla="*/ 3733800 w 9895133"/>
                      <a:gd name="connsiteY24" fmla="*/ 1028700 h 7023100"/>
                      <a:gd name="connsiteX25" fmla="*/ 3848100 w 9895133"/>
                      <a:gd name="connsiteY25" fmla="*/ 1066800 h 7023100"/>
                      <a:gd name="connsiteX26" fmla="*/ 3937000 w 9895133"/>
                      <a:gd name="connsiteY26" fmla="*/ 1104900 h 7023100"/>
                      <a:gd name="connsiteX27" fmla="*/ 4013200 w 9895133"/>
                      <a:gd name="connsiteY27" fmla="*/ 1155700 h 7023100"/>
                      <a:gd name="connsiteX28" fmla="*/ 4216400 w 9895133"/>
                      <a:gd name="connsiteY28" fmla="*/ 1244600 h 7023100"/>
                      <a:gd name="connsiteX29" fmla="*/ 4279900 w 9895133"/>
                      <a:gd name="connsiteY29" fmla="*/ 1270000 h 7023100"/>
                      <a:gd name="connsiteX30" fmla="*/ 4356100 w 9895133"/>
                      <a:gd name="connsiteY30" fmla="*/ 1295400 h 7023100"/>
                      <a:gd name="connsiteX31" fmla="*/ 4572000 w 9895133"/>
                      <a:gd name="connsiteY31" fmla="*/ 1358900 h 7023100"/>
                      <a:gd name="connsiteX32" fmla="*/ 4737100 w 9895133"/>
                      <a:gd name="connsiteY32" fmla="*/ 1409700 h 7023100"/>
                      <a:gd name="connsiteX33" fmla="*/ 5003800 w 9895133"/>
                      <a:gd name="connsiteY33" fmla="*/ 1485900 h 7023100"/>
                      <a:gd name="connsiteX34" fmla="*/ 5283200 w 9895133"/>
                      <a:gd name="connsiteY34" fmla="*/ 1511300 h 7023100"/>
                      <a:gd name="connsiteX35" fmla="*/ 5524500 w 9895133"/>
                      <a:gd name="connsiteY35" fmla="*/ 1498600 h 7023100"/>
                      <a:gd name="connsiteX36" fmla="*/ 5588000 w 9895133"/>
                      <a:gd name="connsiteY36" fmla="*/ 1473200 h 7023100"/>
                      <a:gd name="connsiteX37" fmla="*/ 5727700 w 9895133"/>
                      <a:gd name="connsiteY37" fmla="*/ 1447800 h 7023100"/>
                      <a:gd name="connsiteX38" fmla="*/ 5842000 w 9895133"/>
                      <a:gd name="connsiteY38" fmla="*/ 1397000 h 7023100"/>
                      <a:gd name="connsiteX39" fmla="*/ 5880100 w 9895133"/>
                      <a:gd name="connsiteY39" fmla="*/ 1371600 h 7023100"/>
                      <a:gd name="connsiteX40" fmla="*/ 5994400 w 9895133"/>
                      <a:gd name="connsiteY40" fmla="*/ 1358900 h 7023100"/>
                      <a:gd name="connsiteX41" fmla="*/ 6096000 w 9895133"/>
                      <a:gd name="connsiteY41" fmla="*/ 1346200 h 7023100"/>
                      <a:gd name="connsiteX42" fmla="*/ 6477000 w 9895133"/>
                      <a:gd name="connsiteY42" fmla="*/ 1371600 h 7023100"/>
                      <a:gd name="connsiteX43" fmla="*/ 6540500 w 9895133"/>
                      <a:gd name="connsiteY43" fmla="*/ 1384300 h 7023100"/>
                      <a:gd name="connsiteX44" fmla="*/ 6692900 w 9895133"/>
                      <a:gd name="connsiteY44" fmla="*/ 1447800 h 7023100"/>
                      <a:gd name="connsiteX45" fmla="*/ 6743700 w 9895133"/>
                      <a:gd name="connsiteY45" fmla="*/ 1485900 h 7023100"/>
                      <a:gd name="connsiteX46" fmla="*/ 6794500 w 9895133"/>
                      <a:gd name="connsiteY46" fmla="*/ 1498600 h 7023100"/>
                      <a:gd name="connsiteX47" fmla="*/ 6858000 w 9895133"/>
                      <a:gd name="connsiteY47" fmla="*/ 1524000 h 7023100"/>
                      <a:gd name="connsiteX48" fmla="*/ 6896100 w 9895133"/>
                      <a:gd name="connsiteY48" fmla="*/ 1562100 h 7023100"/>
                      <a:gd name="connsiteX49" fmla="*/ 6997700 w 9895133"/>
                      <a:gd name="connsiteY49" fmla="*/ 1612900 h 7023100"/>
                      <a:gd name="connsiteX50" fmla="*/ 7124700 w 9895133"/>
                      <a:gd name="connsiteY50" fmla="*/ 1689100 h 7023100"/>
                      <a:gd name="connsiteX51" fmla="*/ 7175500 w 9895133"/>
                      <a:gd name="connsiteY51" fmla="*/ 1727200 h 7023100"/>
                      <a:gd name="connsiteX52" fmla="*/ 7239000 w 9895133"/>
                      <a:gd name="connsiteY52" fmla="*/ 1765300 h 7023100"/>
                      <a:gd name="connsiteX53" fmla="*/ 7416800 w 9895133"/>
                      <a:gd name="connsiteY53" fmla="*/ 1892300 h 7023100"/>
                      <a:gd name="connsiteX54" fmla="*/ 7505700 w 9895133"/>
                      <a:gd name="connsiteY54" fmla="*/ 1930400 h 7023100"/>
                      <a:gd name="connsiteX55" fmla="*/ 7581900 w 9895133"/>
                      <a:gd name="connsiteY55" fmla="*/ 1993900 h 7023100"/>
                      <a:gd name="connsiteX56" fmla="*/ 7696200 w 9895133"/>
                      <a:gd name="connsiteY56" fmla="*/ 2057400 h 7023100"/>
                      <a:gd name="connsiteX57" fmla="*/ 7835900 w 9895133"/>
                      <a:gd name="connsiteY57" fmla="*/ 2133600 h 7023100"/>
                      <a:gd name="connsiteX58" fmla="*/ 7937500 w 9895133"/>
                      <a:gd name="connsiteY58" fmla="*/ 2184400 h 7023100"/>
                      <a:gd name="connsiteX59" fmla="*/ 7975600 w 9895133"/>
                      <a:gd name="connsiteY59" fmla="*/ 2222500 h 7023100"/>
                      <a:gd name="connsiteX60" fmla="*/ 8064500 w 9895133"/>
                      <a:gd name="connsiteY60" fmla="*/ 2247900 h 7023100"/>
                      <a:gd name="connsiteX61" fmla="*/ 8166100 w 9895133"/>
                      <a:gd name="connsiteY61" fmla="*/ 2273300 h 7023100"/>
                      <a:gd name="connsiteX62" fmla="*/ 8216900 w 9895133"/>
                      <a:gd name="connsiteY62" fmla="*/ 2286000 h 7023100"/>
                      <a:gd name="connsiteX63" fmla="*/ 8318500 w 9895133"/>
                      <a:gd name="connsiteY63" fmla="*/ 2298700 h 7023100"/>
                      <a:gd name="connsiteX64" fmla="*/ 8356600 w 9895133"/>
                      <a:gd name="connsiteY64" fmla="*/ 2324100 h 7023100"/>
                      <a:gd name="connsiteX65" fmla="*/ 8394700 w 9895133"/>
                      <a:gd name="connsiteY65" fmla="*/ 2336800 h 7023100"/>
                      <a:gd name="connsiteX66" fmla="*/ 8420100 w 9895133"/>
                      <a:gd name="connsiteY66" fmla="*/ 2387600 h 7023100"/>
                      <a:gd name="connsiteX67" fmla="*/ 8432800 w 9895133"/>
                      <a:gd name="connsiteY67" fmla="*/ 2451100 h 7023100"/>
                      <a:gd name="connsiteX68" fmla="*/ 8585200 w 9895133"/>
                      <a:gd name="connsiteY68" fmla="*/ 2641600 h 7023100"/>
                      <a:gd name="connsiteX69" fmla="*/ 8636000 w 9895133"/>
                      <a:gd name="connsiteY69" fmla="*/ 2705100 h 7023100"/>
                      <a:gd name="connsiteX70" fmla="*/ 8686800 w 9895133"/>
                      <a:gd name="connsiteY70" fmla="*/ 2768600 h 7023100"/>
                      <a:gd name="connsiteX71" fmla="*/ 8699500 w 9895133"/>
                      <a:gd name="connsiteY71" fmla="*/ 2832100 h 7023100"/>
                      <a:gd name="connsiteX72" fmla="*/ 8724900 w 9895133"/>
                      <a:gd name="connsiteY72" fmla="*/ 2870200 h 7023100"/>
                      <a:gd name="connsiteX73" fmla="*/ 8737600 w 9895133"/>
                      <a:gd name="connsiteY73" fmla="*/ 2908300 h 7023100"/>
                      <a:gd name="connsiteX74" fmla="*/ 8763000 w 9895133"/>
                      <a:gd name="connsiteY74" fmla="*/ 2946400 h 7023100"/>
                      <a:gd name="connsiteX75" fmla="*/ 8839200 w 9895133"/>
                      <a:gd name="connsiteY75" fmla="*/ 3073400 h 7023100"/>
                      <a:gd name="connsiteX76" fmla="*/ 8890000 w 9895133"/>
                      <a:gd name="connsiteY76" fmla="*/ 3149600 h 7023100"/>
                      <a:gd name="connsiteX77" fmla="*/ 8940800 w 9895133"/>
                      <a:gd name="connsiteY77" fmla="*/ 3238500 h 7023100"/>
                      <a:gd name="connsiteX78" fmla="*/ 8966200 w 9895133"/>
                      <a:gd name="connsiteY78" fmla="*/ 3289300 h 7023100"/>
                      <a:gd name="connsiteX79" fmla="*/ 9055100 w 9895133"/>
                      <a:gd name="connsiteY79" fmla="*/ 3378200 h 7023100"/>
                      <a:gd name="connsiteX80" fmla="*/ 9080500 w 9895133"/>
                      <a:gd name="connsiteY80" fmla="*/ 3416300 h 7023100"/>
                      <a:gd name="connsiteX81" fmla="*/ 9169400 w 9895133"/>
                      <a:gd name="connsiteY81" fmla="*/ 3467100 h 7023100"/>
                      <a:gd name="connsiteX82" fmla="*/ 9232900 w 9895133"/>
                      <a:gd name="connsiteY82" fmla="*/ 3517900 h 7023100"/>
                      <a:gd name="connsiteX83" fmla="*/ 9283700 w 9895133"/>
                      <a:gd name="connsiteY83" fmla="*/ 3530600 h 7023100"/>
                      <a:gd name="connsiteX84" fmla="*/ 9410700 w 9895133"/>
                      <a:gd name="connsiteY84" fmla="*/ 3568700 h 7023100"/>
                      <a:gd name="connsiteX85" fmla="*/ 9448800 w 9895133"/>
                      <a:gd name="connsiteY85" fmla="*/ 3695700 h 7023100"/>
                      <a:gd name="connsiteX86" fmla="*/ 9537700 w 9895133"/>
                      <a:gd name="connsiteY86" fmla="*/ 3771900 h 7023100"/>
                      <a:gd name="connsiteX87" fmla="*/ 9613900 w 9895133"/>
                      <a:gd name="connsiteY87" fmla="*/ 3886200 h 7023100"/>
                      <a:gd name="connsiteX88" fmla="*/ 9677400 w 9895133"/>
                      <a:gd name="connsiteY88" fmla="*/ 3937000 h 7023100"/>
                      <a:gd name="connsiteX89" fmla="*/ 9804400 w 9895133"/>
                      <a:gd name="connsiteY89" fmla="*/ 4025900 h 7023100"/>
                      <a:gd name="connsiteX90" fmla="*/ 9842500 w 9895133"/>
                      <a:gd name="connsiteY90" fmla="*/ 4051300 h 7023100"/>
                      <a:gd name="connsiteX91" fmla="*/ 9880600 w 9895133"/>
                      <a:gd name="connsiteY91" fmla="*/ 4064000 h 7023100"/>
                      <a:gd name="connsiteX92" fmla="*/ 9791700 w 9895133"/>
                      <a:gd name="connsiteY92" fmla="*/ 4191000 h 7023100"/>
                      <a:gd name="connsiteX93" fmla="*/ 9550400 w 9895133"/>
                      <a:gd name="connsiteY93" fmla="*/ 4305300 h 7023100"/>
                      <a:gd name="connsiteX94" fmla="*/ 9309100 w 9895133"/>
                      <a:gd name="connsiteY94" fmla="*/ 4457700 h 7023100"/>
                      <a:gd name="connsiteX95" fmla="*/ 9232900 w 9895133"/>
                      <a:gd name="connsiteY95" fmla="*/ 4495800 h 7023100"/>
                      <a:gd name="connsiteX96" fmla="*/ 9105900 w 9895133"/>
                      <a:gd name="connsiteY96" fmla="*/ 4546600 h 7023100"/>
                      <a:gd name="connsiteX97" fmla="*/ 8978900 w 9895133"/>
                      <a:gd name="connsiteY97" fmla="*/ 4660900 h 7023100"/>
                      <a:gd name="connsiteX98" fmla="*/ 8915400 w 9895133"/>
                      <a:gd name="connsiteY98" fmla="*/ 4699000 h 7023100"/>
                      <a:gd name="connsiteX99" fmla="*/ 8788400 w 9895133"/>
                      <a:gd name="connsiteY99" fmla="*/ 4800600 h 7023100"/>
                      <a:gd name="connsiteX100" fmla="*/ 8712200 w 9895133"/>
                      <a:gd name="connsiteY100" fmla="*/ 4876800 h 7023100"/>
                      <a:gd name="connsiteX101" fmla="*/ 8610600 w 9895133"/>
                      <a:gd name="connsiteY101" fmla="*/ 4965700 h 7023100"/>
                      <a:gd name="connsiteX102" fmla="*/ 8521700 w 9895133"/>
                      <a:gd name="connsiteY102" fmla="*/ 5054600 h 7023100"/>
                      <a:gd name="connsiteX103" fmla="*/ 8458200 w 9895133"/>
                      <a:gd name="connsiteY103" fmla="*/ 5092700 h 7023100"/>
                      <a:gd name="connsiteX104" fmla="*/ 8394700 w 9895133"/>
                      <a:gd name="connsiteY104" fmla="*/ 5156200 h 7023100"/>
                      <a:gd name="connsiteX105" fmla="*/ 8242300 w 9895133"/>
                      <a:gd name="connsiteY105" fmla="*/ 5283200 h 7023100"/>
                      <a:gd name="connsiteX106" fmla="*/ 8128000 w 9895133"/>
                      <a:gd name="connsiteY106" fmla="*/ 5435600 h 7023100"/>
                      <a:gd name="connsiteX107" fmla="*/ 8039100 w 9895133"/>
                      <a:gd name="connsiteY107" fmla="*/ 5499100 h 7023100"/>
                      <a:gd name="connsiteX108" fmla="*/ 7747000 w 9895133"/>
                      <a:gd name="connsiteY108" fmla="*/ 5613400 h 7023100"/>
                      <a:gd name="connsiteX109" fmla="*/ 7327900 w 9895133"/>
                      <a:gd name="connsiteY109" fmla="*/ 5575300 h 7023100"/>
                      <a:gd name="connsiteX110" fmla="*/ 7124700 w 9895133"/>
                      <a:gd name="connsiteY110" fmla="*/ 5524500 h 7023100"/>
                      <a:gd name="connsiteX111" fmla="*/ 6934200 w 9895133"/>
                      <a:gd name="connsiteY111" fmla="*/ 5499100 h 7023100"/>
                      <a:gd name="connsiteX112" fmla="*/ 6680200 w 9895133"/>
                      <a:gd name="connsiteY112" fmla="*/ 5422900 h 7023100"/>
                      <a:gd name="connsiteX113" fmla="*/ 6286500 w 9895133"/>
                      <a:gd name="connsiteY113" fmla="*/ 5448300 h 7023100"/>
                      <a:gd name="connsiteX114" fmla="*/ 6134100 w 9895133"/>
                      <a:gd name="connsiteY114" fmla="*/ 5537200 h 7023100"/>
                      <a:gd name="connsiteX115" fmla="*/ 6083300 w 9895133"/>
                      <a:gd name="connsiteY115" fmla="*/ 5562600 h 7023100"/>
                      <a:gd name="connsiteX116" fmla="*/ 6007100 w 9895133"/>
                      <a:gd name="connsiteY116" fmla="*/ 5613400 h 7023100"/>
                      <a:gd name="connsiteX117" fmla="*/ 5956300 w 9895133"/>
                      <a:gd name="connsiteY117" fmla="*/ 5638800 h 7023100"/>
                      <a:gd name="connsiteX118" fmla="*/ 5867400 w 9895133"/>
                      <a:gd name="connsiteY118" fmla="*/ 5689600 h 7023100"/>
                      <a:gd name="connsiteX119" fmla="*/ 5778500 w 9895133"/>
                      <a:gd name="connsiteY119" fmla="*/ 5778500 h 7023100"/>
                      <a:gd name="connsiteX120" fmla="*/ 5702300 w 9895133"/>
                      <a:gd name="connsiteY120" fmla="*/ 5803900 h 7023100"/>
                      <a:gd name="connsiteX121" fmla="*/ 5600700 w 9895133"/>
                      <a:gd name="connsiteY121" fmla="*/ 5842000 h 7023100"/>
                      <a:gd name="connsiteX122" fmla="*/ 5549900 w 9895133"/>
                      <a:gd name="connsiteY122" fmla="*/ 5854700 h 7023100"/>
                      <a:gd name="connsiteX123" fmla="*/ 5384800 w 9895133"/>
                      <a:gd name="connsiteY123" fmla="*/ 5905500 h 7023100"/>
                      <a:gd name="connsiteX124" fmla="*/ 5257800 w 9895133"/>
                      <a:gd name="connsiteY124" fmla="*/ 5918200 h 7023100"/>
                      <a:gd name="connsiteX125" fmla="*/ 5080000 w 9895133"/>
                      <a:gd name="connsiteY125" fmla="*/ 5969000 h 7023100"/>
                      <a:gd name="connsiteX126" fmla="*/ 4914900 w 9895133"/>
                      <a:gd name="connsiteY126" fmla="*/ 5981700 h 7023100"/>
                      <a:gd name="connsiteX127" fmla="*/ 4749800 w 9895133"/>
                      <a:gd name="connsiteY127" fmla="*/ 6007100 h 7023100"/>
                      <a:gd name="connsiteX128" fmla="*/ 3987800 w 9895133"/>
                      <a:gd name="connsiteY128" fmla="*/ 6019800 h 7023100"/>
                      <a:gd name="connsiteX129" fmla="*/ 3860800 w 9895133"/>
                      <a:gd name="connsiteY129" fmla="*/ 6057900 h 7023100"/>
                      <a:gd name="connsiteX130" fmla="*/ 3771900 w 9895133"/>
                      <a:gd name="connsiteY130" fmla="*/ 6146800 h 7023100"/>
                      <a:gd name="connsiteX131" fmla="*/ 3746500 w 9895133"/>
                      <a:gd name="connsiteY131" fmla="*/ 6184900 h 7023100"/>
                      <a:gd name="connsiteX132" fmla="*/ 3644900 w 9895133"/>
                      <a:gd name="connsiteY132" fmla="*/ 6261100 h 7023100"/>
                      <a:gd name="connsiteX133" fmla="*/ 3594100 w 9895133"/>
                      <a:gd name="connsiteY133" fmla="*/ 6273800 h 7023100"/>
                      <a:gd name="connsiteX134" fmla="*/ 2794000 w 9895133"/>
                      <a:gd name="connsiteY134" fmla="*/ 6248400 h 7023100"/>
                      <a:gd name="connsiteX135" fmla="*/ 2705100 w 9895133"/>
                      <a:gd name="connsiteY135" fmla="*/ 6235700 h 7023100"/>
                      <a:gd name="connsiteX136" fmla="*/ 2641600 w 9895133"/>
                      <a:gd name="connsiteY136" fmla="*/ 6210300 h 7023100"/>
                      <a:gd name="connsiteX137" fmla="*/ 2374900 w 9895133"/>
                      <a:gd name="connsiteY137" fmla="*/ 6210300 h 7023100"/>
                      <a:gd name="connsiteX138" fmla="*/ 2324100 w 9895133"/>
                      <a:gd name="connsiteY138" fmla="*/ 6235700 h 7023100"/>
                      <a:gd name="connsiteX139" fmla="*/ 2260600 w 9895133"/>
                      <a:gd name="connsiteY139" fmla="*/ 6311900 h 7023100"/>
                      <a:gd name="connsiteX140" fmla="*/ 2222500 w 9895133"/>
                      <a:gd name="connsiteY140" fmla="*/ 6375400 h 7023100"/>
                      <a:gd name="connsiteX141" fmla="*/ 2184400 w 9895133"/>
                      <a:gd name="connsiteY141" fmla="*/ 6400800 h 7023100"/>
                      <a:gd name="connsiteX142" fmla="*/ 2146300 w 9895133"/>
                      <a:gd name="connsiteY142" fmla="*/ 6451600 h 7023100"/>
                      <a:gd name="connsiteX143" fmla="*/ 1993900 w 9895133"/>
                      <a:gd name="connsiteY143" fmla="*/ 6553200 h 7023100"/>
                      <a:gd name="connsiteX144" fmla="*/ 1955800 w 9895133"/>
                      <a:gd name="connsiteY144" fmla="*/ 6578600 h 7023100"/>
                      <a:gd name="connsiteX145" fmla="*/ 1879600 w 9895133"/>
                      <a:gd name="connsiteY145" fmla="*/ 6591300 h 7023100"/>
                      <a:gd name="connsiteX146" fmla="*/ 1816100 w 9895133"/>
                      <a:gd name="connsiteY146" fmla="*/ 6604000 h 7023100"/>
                      <a:gd name="connsiteX147" fmla="*/ 1079500 w 9895133"/>
                      <a:gd name="connsiteY147" fmla="*/ 6578600 h 7023100"/>
                      <a:gd name="connsiteX148" fmla="*/ 1016000 w 9895133"/>
                      <a:gd name="connsiteY148" fmla="*/ 6565900 h 7023100"/>
                      <a:gd name="connsiteX149" fmla="*/ 787400 w 9895133"/>
                      <a:gd name="connsiteY149" fmla="*/ 6578600 h 7023100"/>
                      <a:gd name="connsiteX150" fmla="*/ 711200 w 9895133"/>
                      <a:gd name="connsiteY150" fmla="*/ 6642100 h 7023100"/>
                      <a:gd name="connsiteX151" fmla="*/ 673100 w 9895133"/>
                      <a:gd name="connsiteY151" fmla="*/ 6654800 h 7023100"/>
                      <a:gd name="connsiteX152" fmla="*/ 622300 w 9895133"/>
                      <a:gd name="connsiteY152" fmla="*/ 6705600 h 7023100"/>
                      <a:gd name="connsiteX153" fmla="*/ 571500 w 9895133"/>
                      <a:gd name="connsiteY153" fmla="*/ 6718300 h 7023100"/>
                      <a:gd name="connsiteX154" fmla="*/ 520700 w 9895133"/>
                      <a:gd name="connsiteY154" fmla="*/ 6743700 h 7023100"/>
                      <a:gd name="connsiteX155" fmla="*/ 482600 w 9895133"/>
                      <a:gd name="connsiteY155" fmla="*/ 6769100 h 7023100"/>
                      <a:gd name="connsiteX156" fmla="*/ 444500 w 9895133"/>
                      <a:gd name="connsiteY156" fmla="*/ 6781800 h 7023100"/>
                      <a:gd name="connsiteX157" fmla="*/ 406400 w 9895133"/>
                      <a:gd name="connsiteY157" fmla="*/ 6807200 h 7023100"/>
                      <a:gd name="connsiteX158" fmla="*/ 355600 w 9895133"/>
                      <a:gd name="connsiteY158" fmla="*/ 6832600 h 7023100"/>
                      <a:gd name="connsiteX159" fmla="*/ 292100 w 9895133"/>
                      <a:gd name="connsiteY159" fmla="*/ 6870700 h 7023100"/>
                      <a:gd name="connsiteX160" fmla="*/ 190500 w 9895133"/>
                      <a:gd name="connsiteY160" fmla="*/ 6985000 h 7023100"/>
                      <a:gd name="connsiteX161" fmla="*/ 152400 w 9895133"/>
                      <a:gd name="connsiteY161" fmla="*/ 6997700 h 7023100"/>
                      <a:gd name="connsiteX162" fmla="*/ 101600 w 9895133"/>
                      <a:gd name="connsiteY162" fmla="*/ 7023100 h 7023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</a:cxnLst>
                    <a:rect l="l" t="t" r="r" b="b"/>
                    <a:pathLst>
                      <a:path w="9895133" h="7023100">
                        <a:moveTo>
                          <a:pt x="0" y="228600"/>
                        </a:moveTo>
                        <a:cubicBezTo>
                          <a:pt x="196116" y="150153"/>
                          <a:pt x="-82061" y="268545"/>
                          <a:pt x="127000" y="152400"/>
                        </a:cubicBezTo>
                        <a:cubicBezTo>
                          <a:pt x="142258" y="143923"/>
                          <a:pt x="161688" y="146413"/>
                          <a:pt x="177800" y="139700"/>
                        </a:cubicBezTo>
                        <a:cubicBezTo>
                          <a:pt x="212751" y="125137"/>
                          <a:pt x="244244" y="102962"/>
                          <a:pt x="279400" y="88900"/>
                        </a:cubicBezTo>
                        <a:cubicBezTo>
                          <a:pt x="308015" y="77454"/>
                          <a:pt x="339535" y="74563"/>
                          <a:pt x="368300" y="63500"/>
                        </a:cubicBezTo>
                        <a:cubicBezTo>
                          <a:pt x="394805" y="53306"/>
                          <a:pt x="416874" y="31978"/>
                          <a:pt x="444500" y="25400"/>
                        </a:cubicBezTo>
                        <a:cubicBezTo>
                          <a:pt x="506820" y="10562"/>
                          <a:pt x="571500" y="8467"/>
                          <a:pt x="635000" y="0"/>
                        </a:cubicBezTo>
                        <a:cubicBezTo>
                          <a:pt x="855133" y="8467"/>
                          <a:pt x="1075608" y="10499"/>
                          <a:pt x="1295400" y="25400"/>
                        </a:cubicBezTo>
                        <a:cubicBezTo>
                          <a:pt x="1326149" y="27485"/>
                          <a:pt x="1354270" y="43870"/>
                          <a:pt x="1384300" y="50800"/>
                        </a:cubicBezTo>
                        <a:cubicBezTo>
                          <a:pt x="1409391" y="56590"/>
                          <a:pt x="1435100" y="59267"/>
                          <a:pt x="1460500" y="63500"/>
                        </a:cubicBezTo>
                        <a:cubicBezTo>
                          <a:pt x="1705434" y="210460"/>
                          <a:pt x="1310670" y="-15227"/>
                          <a:pt x="1612900" y="114300"/>
                        </a:cubicBezTo>
                        <a:cubicBezTo>
                          <a:pt x="1646372" y="128645"/>
                          <a:pt x="1669668" y="160663"/>
                          <a:pt x="1701800" y="177800"/>
                        </a:cubicBezTo>
                        <a:cubicBezTo>
                          <a:pt x="1783651" y="221454"/>
                          <a:pt x="1810038" y="210452"/>
                          <a:pt x="1892300" y="241300"/>
                        </a:cubicBezTo>
                        <a:cubicBezTo>
                          <a:pt x="1931339" y="255940"/>
                          <a:pt x="1967561" y="277460"/>
                          <a:pt x="2006600" y="292100"/>
                        </a:cubicBezTo>
                        <a:cubicBezTo>
                          <a:pt x="2035457" y="302921"/>
                          <a:pt x="2066438" y="307243"/>
                          <a:pt x="2095500" y="317500"/>
                        </a:cubicBezTo>
                        <a:cubicBezTo>
                          <a:pt x="2138495" y="332675"/>
                          <a:pt x="2179396" y="353437"/>
                          <a:pt x="2222500" y="368300"/>
                        </a:cubicBezTo>
                        <a:cubicBezTo>
                          <a:pt x="2302241" y="395797"/>
                          <a:pt x="2384059" y="417003"/>
                          <a:pt x="2463800" y="444500"/>
                        </a:cubicBezTo>
                        <a:cubicBezTo>
                          <a:pt x="2664775" y="513802"/>
                          <a:pt x="2513214" y="486679"/>
                          <a:pt x="2705100" y="508000"/>
                        </a:cubicBezTo>
                        <a:cubicBezTo>
                          <a:pt x="2827628" y="552556"/>
                          <a:pt x="2859372" y="558055"/>
                          <a:pt x="2971800" y="622300"/>
                        </a:cubicBezTo>
                        <a:cubicBezTo>
                          <a:pt x="2990178" y="632802"/>
                          <a:pt x="3003358" y="651581"/>
                          <a:pt x="3022600" y="660400"/>
                        </a:cubicBezTo>
                        <a:cubicBezTo>
                          <a:pt x="3250278" y="764752"/>
                          <a:pt x="3218621" y="750404"/>
                          <a:pt x="3403600" y="787400"/>
                        </a:cubicBezTo>
                        <a:cubicBezTo>
                          <a:pt x="3420533" y="808567"/>
                          <a:pt x="3432715" y="834636"/>
                          <a:pt x="3454400" y="850900"/>
                        </a:cubicBezTo>
                        <a:cubicBezTo>
                          <a:pt x="3484691" y="873618"/>
                          <a:pt x="3523125" y="882914"/>
                          <a:pt x="3556000" y="901700"/>
                        </a:cubicBezTo>
                        <a:cubicBezTo>
                          <a:pt x="3582505" y="916846"/>
                          <a:pt x="3607359" y="934757"/>
                          <a:pt x="3632200" y="952500"/>
                        </a:cubicBezTo>
                        <a:cubicBezTo>
                          <a:pt x="3666648" y="977106"/>
                          <a:pt x="3696386" y="1008893"/>
                          <a:pt x="3733800" y="1028700"/>
                        </a:cubicBezTo>
                        <a:cubicBezTo>
                          <a:pt x="3769294" y="1047491"/>
                          <a:pt x="3810496" y="1052699"/>
                          <a:pt x="3848100" y="1066800"/>
                        </a:cubicBezTo>
                        <a:cubicBezTo>
                          <a:pt x="3878287" y="1078120"/>
                          <a:pt x="3908614" y="1089615"/>
                          <a:pt x="3937000" y="1104900"/>
                        </a:cubicBezTo>
                        <a:cubicBezTo>
                          <a:pt x="3963878" y="1119373"/>
                          <a:pt x="3985896" y="1142048"/>
                          <a:pt x="4013200" y="1155700"/>
                        </a:cubicBezTo>
                        <a:cubicBezTo>
                          <a:pt x="4079327" y="1188763"/>
                          <a:pt x="4148446" y="1215477"/>
                          <a:pt x="4216400" y="1244600"/>
                        </a:cubicBezTo>
                        <a:cubicBezTo>
                          <a:pt x="4237354" y="1253580"/>
                          <a:pt x="4258273" y="1262791"/>
                          <a:pt x="4279900" y="1270000"/>
                        </a:cubicBezTo>
                        <a:cubicBezTo>
                          <a:pt x="4305300" y="1278467"/>
                          <a:pt x="4331031" y="1285999"/>
                          <a:pt x="4356100" y="1295400"/>
                        </a:cubicBezTo>
                        <a:cubicBezTo>
                          <a:pt x="4527563" y="1359699"/>
                          <a:pt x="4427019" y="1338188"/>
                          <a:pt x="4572000" y="1358900"/>
                        </a:cubicBezTo>
                        <a:cubicBezTo>
                          <a:pt x="4758517" y="1438836"/>
                          <a:pt x="4570035" y="1366387"/>
                          <a:pt x="4737100" y="1409700"/>
                        </a:cubicBezTo>
                        <a:cubicBezTo>
                          <a:pt x="4826598" y="1432903"/>
                          <a:pt x="4911662" y="1478222"/>
                          <a:pt x="5003800" y="1485900"/>
                        </a:cubicBezTo>
                        <a:cubicBezTo>
                          <a:pt x="5198598" y="1502133"/>
                          <a:pt x="5105477" y="1493528"/>
                          <a:pt x="5283200" y="1511300"/>
                        </a:cubicBezTo>
                        <a:cubicBezTo>
                          <a:pt x="5363633" y="1507067"/>
                          <a:pt x="5444577" y="1508590"/>
                          <a:pt x="5524500" y="1498600"/>
                        </a:cubicBezTo>
                        <a:cubicBezTo>
                          <a:pt x="5547121" y="1495772"/>
                          <a:pt x="5566373" y="1480409"/>
                          <a:pt x="5588000" y="1473200"/>
                        </a:cubicBezTo>
                        <a:cubicBezTo>
                          <a:pt x="5632910" y="1458230"/>
                          <a:pt x="5681426" y="1454411"/>
                          <a:pt x="5727700" y="1447800"/>
                        </a:cubicBezTo>
                        <a:cubicBezTo>
                          <a:pt x="5813925" y="1390317"/>
                          <a:pt x="5705980" y="1457453"/>
                          <a:pt x="5842000" y="1397000"/>
                        </a:cubicBezTo>
                        <a:cubicBezTo>
                          <a:pt x="5855948" y="1390801"/>
                          <a:pt x="5865292" y="1375302"/>
                          <a:pt x="5880100" y="1371600"/>
                        </a:cubicBezTo>
                        <a:cubicBezTo>
                          <a:pt x="5917290" y="1362303"/>
                          <a:pt x="5956328" y="1363379"/>
                          <a:pt x="5994400" y="1358900"/>
                        </a:cubicBezTo>
                        <a:lnTo>
                          <a:pt x="6096000" y="1346200"/>
                        </a:lnTo>
                        <a:lnTo>
                          <a:pt x="6477000" y="1371600"/>
                        </a:lnTo>
                        <a:cubicBezTo>
                          <a:pt x="6498507" y="1373443"/>
                          <a:pt x="6519675" y="1378620"/>
                          <a:pt x="6540500" y="1384300"/>
                        </a:cubicBezTo>
                        <a:cubicBezTo>
                          <a:pt x="6595690" y="1399352"/>
                          <a:pt x="6643612" y="1418227"/>
                          <a:pt x="6692900" y="1447800"/>
                        </a:cubicBezTo>
                        <a:cubicBezTo>
                          <a:pt x="6711050" y="1458690"/>
                          <a:pt x="6724768" y="1476434"/>
                          <a:pt x="6743700" y="1485900"/>
                        </a:cubicBezTo>
                        <a:cubicBezTo>
                          <a:pt x="6759312" y="1493706"/>
                          <a:pt x="6777941" y="1493080"/>
                          <a:pt x="6794500" y="1498600"/>
                        </a:cubicBezTo>
                        <a:cubicBezTo>
                          <a:pt x="6816127" y="1505809"/>
                          <a:pt x="6836833" y="1515533"/>
                          <a:pt x="6858000" y="1524000"/>
                        </a:cubicBezTo>
                        <a:cubicBezTo>
                          <a:pt x="6870700" y="1536700"/>
                          <a:pt x="6881732" y="1551324"/>
                          <a:pt x="6896100" y="1562100"/>
                        </a:cubicBezTo>
                        <a:cubicBezTo>
                          <a:pt x="6944087" y="1598090"/>
                          <a:pt x="6950821" y="1597274"/>
                          <a:pt x="6997700" y="1612900"/>
                        </a:cubicBezTo>
                        <a:cubicBezTo>
                          <a:pt x="7118490" y="1703492"/>
                          <a:pt x="6966147" y="1593968"/>
                          <a:pt x="7124700" y="1689100"/>
                        </a:cubicBezTo>
                        <a:cubicBezTo>
                          <a:pt x="7142850" y="1699990"/>
                          <a:pt x="7157888" y="1715459"/>
                          <a:pt x="7175500" y="1727200"/>
                        </a:cubicBezTo>
                        <a:cubicBezTo>
                          <a:pt x="7196039" y="1740892"/>
                          <a:pt x="7218914" y="1750953"/>
                          <a:pt x="7239000" y="1765300"/>
                        </a:cubicBezTo>
                        <a:cubicBezTo>
                          <a:pt x="7316712" y="1820809"/>
                          <a:pt x="7340587" y="1854194"/>
                          <a:pt x="7416800" y="1892300"/>
                        </a:cubicBezTo>
                        <a:cubicBezTo>
                          <a:pt x="7559281" y="1963540"/>
                          <a:pt x="7320710" y="1824691"/>
                          <a:pt x="7505700" y="1930400"/>
                        </a:cubicBezTo>
                        <a:cubicBezTo>
                          <a:pt x="7588625" y="1977786"/>
                          <a:pt x="7497846" y="1930859"/>
                          <a:pt x="7581900" y="1993900"/>
                        </a:cubicBezTo>
                        <a:cubicBezTo>
                          <a:pt x="7637384" y="2035513"/>
                          <a:pt x="7641920" y="2025737"/>
                          <a:pt x="7696200" y="2057400"/>
                        </a:cubicBezTo>
                        <a:cubicBezTo>
                          <a:pt x="7827977" y="2134270"/>
                          <a:pt x="7753602" y="2106167"/>
                          <a:pt x="7835900" y="2133600"/>
                        </a:cubicBezTo>
                        <a:cubicBezTo>
                          <a:pt x="7929757" y="2227457"/>
                          <a:pt x="7807721" y="2119511"/>
                          <a:pt x="7937500" y="2184400"/>
                        </a:cubicBezTo>
                        <a:cubicBezTo>
                          <a:pt x="7953564" y="2192432"/>
                          <a:pt x="7960656" y="2212537"/>
                          <a:pt x="7975600" y="2222500"/>
                        </a:cubicBezTo>
                        <a:cubicBezTo>
                          <a:pt x="7987019" y="2230113"/>
                          <a:pt x="8057091" y="2245783"/>
                          <a:pt x="8064500" y="2247900"/>
                        </a:cubicBezTo>
                        <a:cubicBezTo>
                          <a:pt x="8183644" y="2281941"/>
                          <a:pt x="7991813" y="2234569"/>
                          <a:pt x="8166100" y="2273300"/>
                        </a:cubicBezTo>
                        <a:cubicBezTo>
                          <a:pt x="8183139" y="2277086"/>
                          <a:pt x="8199683" y="2283131"/>
                          <a:pt x="8216900" y="2286000"/>
                        </a:cubicBezTo>
                        <a:cubicBezTo>
                          <a:pt x="8250566" y="2291611"/>
                          <a:pt x="8284633" y="2294467"/>
                          <a:pt x="8318500" y="2298700"/>
                        </a:cubicBezTo>
                        <a:cubicBezTo>
                          <a:pt x="8331200" y="2307167"/>
                          <a:pt x="8342948" y="2317274"/>
                          <a:pt x="8356600" y="2324100"/>
                        </a:cubicBezTo>
                        <a:cubicBezTo>
                          <a:pt x="8368574" y="2330087"/>
                          <a:pt x="8385234" y="2327334"/>
                          <a:pt x="8394700" y="2336800"/>
                        </a:cubicBezTo>
                        <a:cubicBezTo>
                          <a:pt x="8408087" y="2350187"/>
                          <a:pt x="8411633" y="2370667"/>
                          <a:pt x="8420100" y="2387600"/>
                        </a:cubicBezTo>
                        <a:cubicBezTo>
                          <a:pt x="8424333" y="2408767"/>
                          <a:pt x="8423147" y="2431793"/>
                          <a:pt x="8432800" y="2451100"/>
                        </a:cubicBezTo>
                        <a:cubicBezTo>
                          <a:pt x="8510979" y="2607458"/>
                          <a:pt x="8490700" y="2523475"/>
                          <a:pt x="8585200" y="2641600"/>
                        </a:cubicBezTo>
                        <a:lnTo>
                          <a:pt x="8636000" y="2705100"/>
                        </a:lnTo>
                        <a:cubicBezTo>
                          <a:pt x="8690954" y="2869962"/>
                          <a:pt x="8594888" y="2607754"/>
                          <a:pt x="8686800" y="2768600"/>
                        </a:cubicBezTo>
                        <a:cubicBezTo>
                          <a:pt x="8697510" y="2787342"/>
                          <a:pt x="8691921" y="2811889"/>
                          <a:pt x="8699500" y="2832100"/>
                        </a:cubicBezTo>
                        <a:cubicBezTo>
                          <a:pt x="8704859" y="2846392"/>
                          <a:pt x="8718074" y="2856548"/>
                          <a:pt x="8724900" y="2870200"/>
                        </a:cubicBezTo>
                        <a:cubicBezTo>
                          <a:pt x="8730887" y="2882174"/>
                          <a:pt x="8731613" y="2896326"/>
                          <a:pt x="8737600" y="2908300"/>
                        </a:cubicBezTo>
                        <a:cubicBezTo>
                          <a:pt x="8744426" y="2921952"/>
                          <a:pt x="8755000" y="2933401"/>
                          <a:pt x="8763000" y="2946400"/>
                        </a:cubicBezTo>
                        <a:cubicBezTo>
                          <a:pt x="8788874" y="2988445"/>
                          <a:pt x="8811815" y="3032323"/>
                          <a:pt x="8839200" y="3073400"/>
                        </a:cubicBezTo>
                        <a:cubicBezTo>
                          <a:pt x="8856133" y="3098800"/>
                          <a:pt x="8880347" y="3120640"/>
                          <a:pt x="8890000" y="3149600"/>
                        </a:cubicBezTo>
                        <a:cubicBezTo>
                          <a:pt x="8914951" y="3224453"/>
                          <a:pt x="8885881" y="3150629"/>
                          <a:pt x="8940800" y="3238500"/>
                        </a:cubicBezTo>
                        <a:cubicBezTo>
                          <a:pt x="8950834" y="3254554"/>
                          <a:pt x="8954212" y="3274647"/>
                          <a:pt x="8966200" y="3289300"/>
                        </a:cubicBezTo>
                        <a:cubicBezTo>
                          <a:pt x="8992738" y="3321735"/>
                          <a:pt x="9031854" y="3343331"/>
                          <a:pt x="9055100" y="3378200"/>
                        </a:cubicBezTo>
                        <a:cubicBezTo>
                          <a:pt x="9063567" y="3390900"/>
                          <a:pt x="9069707" y="3405507"/>
                          <a:pt x="9080500" y="3416300"/>
                        </a:cubicBezTo>
                        <a:cubicBezTo>
                          <a:pt x="9106481" y="3442281"/>
                          <a:pt x="9139518" y="3447178"/>
                          <a:pt x="9169400" y="3467100"/>
                        </a:cubicBezTo>
                        <a:cubicBezTo>
                          <a:pt x="9191954" y="3482136"/>
                          <a:pt x="9209205" y="3504736"/>
                          <a:pt x="9232900" y="3517900"/>
                        </a:cubicBezTo>
                        <a:cubicBezTo>
                          <a:pt x="9248158" y="3526377"/>
                          <a:pt x="9266982" y="3525584"/>
                          <a:pt x="9283700" y="3530600"/>
                        </a:cubicBezTo>
                        <a:cubicBezTo>
                          <a:pt x="9438298" y="3576979"/>
                          <a:pt x="9293611" y="3539428"/>
                          <a:pt x="9410700" y="3568700"/>
                        </a:cubicBezTo>
                        <a:cubicBezTo>
                          <a:pt x="9415784" y="3589035"/>
                          <a:pt x="9439524" y="3689516"/>
                          <a:pt x="9448800" y="3695700"/>
                        </a:cubicBezTo>
                        <a:cubicBezTo>
                          <a:pt x="9506825" y="3734384"/>
                          <a:pt x="9476107" y="3710307"/>
                          <a:pt x="9537700" y="3771900"/>
                        </a:cubicBezTo>
                        <a:cubicBezTo>
                          <a:pt x="9579957" y="3877543"/>
                          <a:pt x="9538615" y="3798367"/>
                          <a:pt x="9613900" y="3886200"/>
                        </a:cubicBezTo>
                        <a:cubicBezTo>
                          <a:pt x="9659856" y="3939815"/>
                          <a:pt x="9613304" y="3915635"/>
                          <a:pt x="9677400" y="3937000"/>
                        </a:cubicBezTo>
                        <a:cubicBezTo>
                          <a:pt x="9752622" y="3993416"/>
                          <a:pt x="9710588" y="3963359"/>
                          <a:pt x="9804400" y="4025900"/>
                        </a:cubicBezTo>
                        <a:cubicBezTo>
                          <a:pt x="9817100" y="4034367"/>
                          <a:pt x="9828020" y="4046473"/>
                          <a:pt x="9842500" y="4051300"/>
                        </a:cubicBezTo>
                        <a:lnTo>
                          <a:pt x="9880600" y="4064000"/>
                        </a:lnTo>
                        <a:cubicBezTo>
                          <a:pt x="9904919" y="4136957"/>
                          <a:pt x="9912153" y="4119620"/>
                          <a:pt x="9791700" y="4191000"/>
                        </a:cubicBezTo>
                        <a:cubicBezTo>
                          <a:pt x="9715133" y="4236373"/>
                          <a:pt x="9550400" y="4305300"/>
                          <a:pt x="9550400" y="4305300"/>
                        </a:cubicBezTo>
                        <a:cubicBezTo>
                          <a:pt x="9459245" y="4396455"/>
                          <a:pt x="9519747" y="4342802"/>
                          <a:pt x="9309100" y="4457700"/>
                        </a:cubicBezTo>
                        <a:cubicBezTo>
                          <a:pt x="9284169" y="4471298"/>
                          <a:pt x="9259114" y="4484878"/>
                          <a:pt x="9232900" y="4495800"/>
                        </a:cubicBezTo>
                        <a:cubicBezTo>
                          <a:pt x="9199316" y="4509793"/>
                          <a:pt x="9137813" y="4521526"/>
                          <a:pt x="9105900" y="4546600"/>
                        </a:cubicBezTo>
                        <a:cubicBezTo>
                          <a:pt x="9061116" y="4581787"/>
                          <a:pt x="9023373" y="4625321"/>
                          <a:pt x="8978900" y="4660900"/>
                        </a:cubicBezTo>
                        <a:cubicBezTo>
                          <a:pt x="8959625" y="4676320"/>
                          <a:pt x="8935306" y="4684403"/>
                          <a:pt x="8915400" y="4699000"/>
                        </a:cubicBezTo>
                        <a:cubicBezTo>
                          <a:pt x="8871682" y="4731060"/>
                          <a:pt x="8829200" y="4764900"/>
                          <a:pt x="8788400" y="4800600"/>
                        </a:cubicBezTo>
                        <a:cubicBezTo>
                          <a:pt x="8761367" y="4824254"/>
                          <a:pt x="8738523" y="4852357"/>
                          <a:pt x="8712200" y="4876800"/>
                        </a:cubicBezTo>
                        <a:cubicBezTo>
                          <a:pt x="8679224" y="4907421"/>
                          <a:pt x="8643498" y="4934995"/>
                          <a:pt x="8610600" y="4965700"/>
                        </a:cubicBezTo>
                        <a:cubicBezTo>
                          <a:pt x="8579963" y="4994294"/>
                          <a:pt x="8553895" y="5027771"/>
                          <a:pt x="8521700" y="5054600"/>
                        </a:cubicBezTo>
                        <a:cubicBezTo>
                          <a:pt x="8502737" y="5070403"/>
                          <a:pt x="8477475" y="5077280"/>
                          <a:pt x="8458200" y="5092700"/>
                        </a:cubicBezTo>
                        <a:cubicBezTo>
                          <a:pt x="8434825" y="5111400"/>
                          <a:pt x="8416696" y="5135896"/>
                          <a:pt x="8394700" y="5156200"/>
                        </a:cubicBezTo>
                        <a:cubicBezTo>
                          <a:pt x="8309818" y="5234553"/>
                          <a:pt x="8313745" y="5229616"/>
                          <a:pt x="8242300" y="5283200"/>
                        </a:cubicBezTo>
                        <a:cubicBezTo>
                          <a:pt x="8199212" y="5369376"/>
                          <a:pt x="8223574" y="5331337"/>
                          <a:pt x="8128000" y="5435600"/>
                        </a:cubicBezTo>
                        <a:cubicBezTo>
                          <a:pt x="8074966" y="5493455"/>
                          <a:pt x="8095876" y="5480175"/>
                          <a:pt x="8039100" y="5499100"/>
                        </a:cubicBezTo>
                        <a:cubicBezTo>
                          <a:pt x="7901933" y="5636267"/>
                          <a:pt x="7991784" y="5582802"/>
                          <a:pt x="7747000" y="5613400"/>
                        </a:cubicBezTo>
                        <a:cubicBezTo>
                          <a:pt x="7607300" y="5600700"/>
                          <a:pt x="7467193" y="5591882"/>
                          <a:pt x="7327900" y="5575300"/>
                        </a:cubicBezTo>
                        <a:cubicBezTo>
                          <a:pt x="7155831" y="5554816"/>
                          <a:pt x="7272988" y="5551461"/>
                          <a:pt x="7124700" y="5524500"/>
                        </a:cubicBezTo>
                        <a:cubicBezTo>
                          <a:pt x="7061671" y="5513040"/>
                          <a:pt x="6997700" y="5507567"/>
                          <a:pt x="6934200" y="5499100"/>
                        </a:cubicBezTo>
                        <a:cubicBezTo>
                          <a:pt x="6884026" y="5480855"/>
                          <a:pt x="6743461" y="5422900"/>
                          <a:pt x="6680200" y="5422900"/>
                        </a:cubicBezTo>
                        <a:cubicBezTo>
                          <a:pt x="6548694" y="5422900"/>
                          <a:pt x="6417733" y="5439833"/>
                          <a:pt x="6286500" y="5448300"/>
                        </a:cubicBezTo>
                        <a:cubicBezTo>
                          <a:pt x="6020907" y="5581096"/>
                          <a:pt x="6296283" y="5435836"/>
                          <a:pt x="6134100" y="5537200"/>
                        </a:cubicBezTo>
                        <a:cubicBezTo>
                          <a:pt x="6118046" y="5547234"/>
                          <a:pt x="6099534" y="5552860"/>
                          <a:pt x="6083300" y="5562600"/>
                        </a:cubicBezTo>
                        <a:cubicBezTo>
                          <a:pt x="6057123" y="5578306"/>
                          <a:pt x="6033277" y="5597694"/>
                          <a:pt x="6007100" y="5613400"/>
                        </a:cubicBezTo>
                        <a:cubicBezTo>
                          <a:pt x="5990866" y="5623140"/>
                          <a:pt x="5971706" y="5627796"/>
                          <a:pt x="5956300" y="5638800"/>
                        </a:cubicBezTo>
                        <a:cubicBezTo>
                          <a:pt x="5874816" y="5697003"/>
                          <a:pt x="5965791" y="5665002"/>
                          <a:pt x="5867400" y="5689600"/>
                        </a:cubicBezTo>
                        <a:cubicBezTo>
                          <a:pt x="5837767" y="5719233"/>
                          <a:pt x="5812956" y="5754646"/>
                          <a:pt x="5778500" y="5778500"/>
                        </a:cubicBezTo>
                        <a:cubicBezTo>
                          <a:pt x="5756487" y="5793740"/>
                          <a:pt x="5727462" y="5794750"/>
                          <a:pt x="5702300" y="5803900"/>
                        </a:cubicBezTo>
                        <a:cubicBezTo>
                          <a:pt x="5653094" y="5821793"/>
                          <a:pt x="5644735" y="5829419"/>
                          <a:pt x="5600700" y="5842000"/>
                        </a:cubicBezTo>
                        <a:cubicBezTo>
                          <a:pt x="5583917" y="5846795"/>
                          <a:pt x="5566618" y="5849684"/>
                          <a:pt x="5549900" y="5854700"/>
                        </a:cubicBezTo>
                        <a:cubicBezTo>
                          <a:pt x="5504089" y="5868443"/>
                          <a:pt x="5430808" y="5897381"/>
                          <a:pt x="5384800" y="5905500"/>
                        </a:cubicBezTo>
                        <a:cubicBezTo>
                          <a:pt x="5342903" y="5912894"/>
                          <a:pt x="5300133" y="5913967"/>
                          <a:pt x="5257800" y="5918200"/>
                        </a:cubicBezTo>
                        <a:cubicBezTo>
                          <a:pt x="5198533" y="5935133"/>
                          <a:pt x="5140608" y="5957776"/>
                          <a:pt x="5080000" y="5969000"/>
                        </a:cubicBezTo>
                        <a:cubicBezTo>
                          <a:pt x="5025727" y="5979051"/>
                          <a:pt x="4969732" y="5975373"/>
                          <a:pt x="4914900" y="5981700"/>
                        </a:cubicBezTo>
                        <a:cubicBezTo>
                          <a:pt x="4859586" y="5988082"/>
                          <a:pt x="4805434" y="6004814"/>
                          <a:pt x="4749800" y="6007100"/>
                        </a:cubicBezTo>
                        <a:cubicBezTo>
                          <a:pt x="4495979" y="6017531"/>
                          <a:pt x="4241800" y="6015567"/>
                          <a:pt x="3987800" y="6019800"/>
                        </a:cubicBezTo>
                        <a:cubicBezTo>
                          <a:pt x="3941969" y="6027439"/>
                          <a:pt x="3898574" y="6026994"/>
                          <a:pt x="3860800" y="6057900"/>
                        </a:cubicBezTo>
                        <a:cubicBezTo>
                          <a:pt x="3828365" y="6084438"/>
                          <a:pt x="3795146" y="6111931"/>
                          <a:pt x="3771900" y="6146800"/>
                        </a:cubicBezTo>
                        <a:cubicBezTo>
                          <a:pt x="3763433" y="6159500"/>
                          <a:pt x="3757293" y="6174107"/>
                          <a:pt x="3746500" y="6184900"/>
                        </a:cubicBezTo>
                        <a:cubicBezTo>
                          <a:pt x="3742359" y="6189041"/>
                          <a:pt x="3665418" y="6252307"/>
                          <a:pt x="3644900" y="6261100"/>
                        </a:cubicBezTo>
                        <a:cubicBezTo>
                          <a:pt x="3628857" y="6267976"/>
                          <a:pt x="3611033" y="6269567"/>
                          <a:pt x="3594100" y="6273800"/>
                        </a:cubicBezTo>
                        <a:cubicBezTo>
                          <a:pt x="3320134" y="6268321"/>
                          <a:pt x="3061670" y="6275167"/>
                          <a:pt x="2794000" y="6248400"/>
                        </a:cubicBezTo>
                        <a:cubicBezTo>
                          <a:pt x="2764214" y="6245421"/>
                          <a:pt x="2734733" y="6239933"/>
                          <a:pt x="2705100" y="6235700"/>
                        </a:cubicBezTo>
                        <a:cubicBezTo>
                          <a:pt x="2683933" y="6227233"/>
                          <a:pt x="2663717" y="6215829"/>
                          <a:pt x="2641600" y="6210300"/>
                        </a:cubicBezTo>
                        <a:cubicBezTo>
                          <a:pt x="2543120" y="6185680"/>
                          <a:pt x="2484819" y="6202449"/>
                          <a:pt x="2374900" y="6210300"/>
                        </a:cubicBezTo>
                        <a:cubicBezTo>
                          <a:pt x="2357967" y="6218767"/>
                          <a:pt x="2339506" y="6224696"/>
                          <a:pt x="2324100" y="6235700"/>
                        </a:cubicBezTo>
                        <a:cubicBezTo>
                          <a:pt x="2295677" y="6256002"/>
                          <a:pt x="2278567" y="6283153"/>
                          <a:pt x="2260600" y="6311900"/>
                        </a:cubicBezTo>
                        <a:cubicBezTo>
                          <a:pt x="2247517" y="6332832"/>
                          <a:pt x="2238564" y="6356658"/>
                          <a:pt x="2222500" y="6375400"/>
                        </a:cubicBezTo>
                        <a:cubicBezTo>
                          <a:pt x="2212567" y="6386989"/>
                          <a:pt x="2195193" y="6390007"/>
                          <a:pt x="2184400" y="6400800"/>
                        </a:cubicBezTo>
                        <a:cubicBezTo>
                          <a:pt x="2169433" y="6415767"/>
                          <a:pt x="2161903" y="6437297"/>
                          <a:pt x="2146300" y="6451600"/>
                        </a:cubicBezTo>
                        <a:cubicBezTo>
                          <a:pt x="1942067" y="6638814"/>
                          <a:pt x="2099803" y="6500249"/>
                          <a:pt x="1993900" y="6553200"/>
                        </a:cubicBezTo>
                        <a:cubicBezTo>
                          <a:pt x="1980248" y="6560026"/>
                          <a:pt x="1970280" y="6573773"/>
                          <a:pt x="1955800" y="6578600"/>
                        </a:cubicBezTo>
                        <a:cubicBezTo>
                          <a:pt x="1931371" y="6586743"/>
                          <a:pt x="1904935" y="6586694"/>
                          <a:pt x="1879600" y="6591300"/>
                        </a:cubicBezTo>
                        <a:cubicBezTo>
                          <a:pt x="1858362" y="6595161"/>
                          <a:pt x="1837267" y="6599767"/>
                          <a:pt x="1816100" y="6604000"/>
                        </a:cubicBezTo>
                        <a:lnTo>
                          <a:pt x="1079500" y="6578600"/>
                        </a:lnTo>
                        <a:cubicBezTo>
                          <a:pt x="1057939" y="6577573"/>
                          <a:pt x="1037586" y="6565900"/>
                          <a:pt x="1016000" y="6565900"/>
                        </a:cubicBezTo>
                        <a:cubicBezTo>
                          <a:pt x="939682" y="6565900"/>
                          <a:pt x="863600" y="6574367"/>
                          <a:pt x="787400" y="6578600"/>
                        </a:cubicBezTo>
                        <a:cubicBezTo>
                          <a:pt x="759313" y="6606687"/>
                          <a:pt x="746563" y="6624419"/>
                          <a:pt x="711200" y="6642100"/>
                        </a:cubicBezTo>
                        <a:cubicBezTo>
                          <a:pt x="699226" y="6648087"/>
                          <a:pt x="685800" y="6650567"/>
                          <a:pt x="673100" y="6654800"/>
                        </a:cubicBezTo>
                        <a:cubicBezTo>
                          <a:pt x="656167" y="6671733"/>
                          <a:pt x="642607" y="6692908"/>
                          <a:pt x="622300" y="6705600"/>
                        </a:cubicBezTo>
                        <a:cubicBezTo>
                          <a:pt x="607499" y="6714851"/>
                          <a:pt x="587843" y="6712171"/>
                          <a:pt x="571500" y="6718300"/>
                        </a:cubicBezTo>
                        <a:cubicBezTo>
                          <a:pt x="553773" y="6724947"/>
                          <a:pt x="537138" y="6734307"/>
                          <a:pt x="520700" y="6743700"/>
                        </a:cubicBezTo>
                        <a:cubicBezTo>
                          <a:pt x="507448" y="6751273"/>
                          <a:pt x="496252" y="6762274"/>
                          <a:pt x="482600" y="6769100"/>
                        </a:cubicBezTo>
                        <a:cubicBezTo>
                          <a:pt x="470626" y="6775087"/>
                          <a:pt x="456474" y="6775813"/>
                          <a:pt x="444500" y="6781800"/>
                        </a:cubicBezTo>
                        <a:cubicBezTo>
                          <a:pt x="430848" y="6788626"/>
                          <a:pt x="419652" y="6799627"/>
                          <a:pt x="406400" y="6807200"/>
                        </a:cubicBezTo>
                        <a:cubicBezTo>
                          <a:pt x="389962" y="6816593"/>
                          <a:pt x="372150" y="6823406"/>
                          <a:pt x="355600" y="6832600"/>
                        </a:cubicBezTo>
                        <a:cubicBezTo>
                          <a:pt x="334022" y="6844588"/>
                          <a:pt x="313267" y="6858000"/>
                          <a:pt x="292100" y="6870700"/>
                        </a:cubicBezTo>
                        <a:cubicBezTo>
                          <a:pt x="268579" y="6900101"/>
                          <a:pt x="223151" y="6961678"/>
                          <a:pt x="190500" y="6985000"/>
                        </a:cubicBezTo>
                        <a:cubicBezTo>
                          <a:pt x="179607" y="6992781"/>
                          <a:pt x="164705" y="6992427"/>
                          <a:pt x="152400" y="6997700"/>
                        </a:cubicBezTo>
                        <a:cubicBezTo>
                          <a:pt x="134999" y="7005158"/>
                          <a:pt x="101600" y="7023100"/>
                          <a:pt x="101600" y="702310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sitting, table, person, player&#10;&#10;Description automatically generated">
            <a:extLst>
              <a:ext uri="{FF2B5EF4-FFF2-40B4-BE49-F238E27FC236}">
                <a16:creationId xmlns:a16="http://schemas.microsoft.com/office/drawing/2014/main" id="{E7ECE82D-C9DF-407B-91EA-31D36DBC05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455">
            <a:off x="8934959" y="1213176"/>
            <a:ext cx="3074253" cy="5560540"/>
          </a:xfrm>
          <a:prstGeom prst="rect">
            <a:avLst/>
          </a:prstGeom>
        </p:spPr>
      </p:pic>
      <p:pic>
        <p:nvPicPr>
          <p:cNvPr id="14" name="Picture 4" descr="Flag of the United Arab Emirates - Wikipedia">
            <a:extLst>
              <a:ext uri="{FF2B5EF4-FFF2-40B4-BE49-F238E27FC236}">
                <a16:creationId xmlns:a16="http://schemas.microsoft.com/office/drawing/2014/main" id="{A86A00CB-7F1B-4614-BCF4-D63670EBD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3779">
            <a:off x="11485923" y="3337758"/>
            <a:ext cx="363546" cy="18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42F554D-EAF7-4974-B97E-192D6FD184B5}"/>
              </a:ext>
            </a:extLst>
          </p:cNvPr>
          <p:cNvSpPr txBox="1"/>
          <p:nvPr/>
        </p:nvSpPr>
        <p:spPr>
          <a:xfrm>
            <a:off x="2261446" y="1398539"/>
            <a:ext cx="72633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/>
              <a:t>من القواعد الخمس في </a:t>
            </a:r>
          </a:p>
          <a:p>
            <a:pPr algn="ctr"/>
            <a:r>
              <a:rPr lang="ar-AE" sz="4400" b="1" dirty="0"/>
              <a:t>الحلقة الدائرية كما في الصورة</a:t>
            </a:r>
            <a:endParaRPr lang="en-US" sz="44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629CAEF-FD5F-4E73-BB14-1844F545EA34}"/>
              </a:ext>
            </a:extLst>
          </p:cNvPr>
          <p:cNvSpPr/>
          <p:nvPr/>
        </p:nvSpPr>
        <p:spPr>
          <a:xfrm rot="3512586">
            <a:off x="658671" y="3923435"/>
            <a:ext cx="2495910" cy="3411984"/>
          </a:xfrm>
          <a:custGeom>
            <a:avLst/>
            <a:gdLst>
              <a:gd name="connsiteX0" fmla="*/ 0 w 2495910"/>
              <a:gd name="connsiteY0" fmla="*/ 1705992 h 3411984"/>
              <a:gd name="connsiteX1" fmla="*/ 1247955 w 2495910"/>
              <a:gd name="connsiteY1" fmla="*/ 0 h 3411984"/>
              <a:gd name="connsiteX2" fmla="*/ 2495910 w 2495910"/>
              <a:gd name="connsiteY2" fmla="*/ 1705992 h 3411984"/>
              <a:gd name="connsiteX3" fmla="*/ 1247955 w 2495910"/>
              <a:gd name="connsiteY3" fmla="*/ 3411984 h 3411984"/>
              <a:gd name="connsiteX4" fmla="*/ 0 w 2495910"/>
              <a:gd name="connsiteY4" fmla="*/ 1705992 h 3411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910" h="3411984" fill="none" extrusionOk="0">
                <a:moveTo>
                  <a:pt x="0" y="1705992"/>
                </a:moveTo>
                <a:cubicBezTo>
                  <a:pt x="14964" y="776305"/>
                  <a:pt x="515316" y="-54440"/>
                  <a:pt x="1247955" y="0"/>
                </a:cubicBezTo>
                <a:cubicBezTo>
                  <a:pt x="1808183" y="8100"/>
                  <a:pt x="2455877" y="925577"/>
                  <a:pt x="2495910" y="1705992"/>
                </a:cubicBezTo>
                <a:cubicBezTo>
                  <a:pt x="2496358" y="2514835"/>
                  <a:pt x="1799370" y="3459146"/>
                  <a:pt x="1247955" y="3411984"/>
                </a:cubicBezTo>
                <a:cubicBezTo>
                  <a:pt x="423407" y="3236894"/>
                  <a:pt x="62814" y="2612955"/>
                  <a:pt x="0" y="1705992"/>
                </a:cubicBezTo>
                <a:close/>
              </a:path>
              <a:path w="2495910" h="3411984" stroke="0" extrusionOk="0">
                <a:moveTo>
                  <a:pt x="0" y="1705992"/>
                </a:moveTo>
                <a:cubicBezTo>
                  <a:pt x="-63910" y="645947"/>
                  <a:pt x="643889" y="-37978"/>
                  <a:pt x="1247955" y="0"/>
                </a:cubicBezTo>
                <a:cubicBezTo>
                  <a:pt x="1958975" y="46200"/>
                  <a:pt x="2422318" y="798110"/>
                  <a:pt x="2495910" y="1705992"/>
                </a:cubicBezTo>
                <a:cubicBezTo>
                  <a:pt x="2375875" y="2544022"/>
                  <a:pt x="2071310" y="3362134"/>
                  <a:pt x="1247955" y="3411984"/>
                </a:cubicBezTo>
                <a:cubicBezTo>
                  <a:pt x="491181" y="3341583"/>
                  <a:pt x="114453" y="2734912"/>
                  <a:pt x="0" y="1705992"/>
                </a:cubicBez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noFill/>
            <a:extLst>
              <a:ext uri="{C807C97D-BFC1-408E-A445-0C87EB9F89A2}">
                <ask:lineSketchStyleProps xmlns:ask="http://schemas.microsoft.com/office/drawing/2018/sketchyshapes" sd="397824804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DF3E45-64FB-4C2B-9FEC-F5EFD0DD2CDA}"/>
              </a:ext>
            </a:extLst>
          </p:cNvPr>
          <p:cNvSpPr/>
          <p:nvPr/>
        </p:nvSpPr>
        <p:spPr>
          <a:xfrm>
            <a:off x="2108782" y="3521716"/>
            <a:ext cx="4954627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أذنان تسمعان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B326B3-36FC-41EF-BF9E-F3A0FD1B8397}"/>
              </a:ext>
            </a:extLst>
          </p:cNvPr>
          <p:cNvSpPr txBox="1"/>
          <p:nvPr/>
        </p:nvSpPr>
        <p:spPr>
          <a:xfrm>
            <a:off x="3863233" y="6581001"/>
            <a:ext cx="3495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200" b="1" dirty="0">
                <a:solidFill>
                  <a:schemeClr val="bg1">
                    <a:lumMod val="95000"/>
                  </a:schemeClr>
                </a:solidFill>
              </a:rPr>
              <a:t>لإظهار الإجابة انقر على الصاروخ</a:t>
            </a:r>
            <a:endParaRPr lang="en-US" sz="1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Rectangle: Rounded Corners 1">
            <a:hlinkClick r:id="rId7" action="ppaction://hlinksldjump"/>
            <a:extLst>
              <a:ext uri="{FF2B5EF4-FFF2-40B4-BE49-F238E27FC236}">
                <a16:creationId xmlns:a16="http://schemas.microsoft.com/office/drawing/2014/main" id="{81C3EEFD-E849-41F7-8C58-638734681202}"/>
              </a:ext>
            </a:extLst>
          </p:cNvPr>
          <p:cNvSpPr/>
          <p:nvPr/>
        </p:nvSpPr>
        <p:spPr>
          <a:xfrm>
            <a:off x="3952446" y="6048513"/>
            <a:ext cx="3048000" cy="43088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عُد إلى مسار الفضاء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13" name="Picture 14" descr="نتيجة بحث الصور عن يسمع">
            <a:extLst>
              <a:ext uri="{FF2B5EF4-FFF2-40B4-BE49-F238E27FC236}">
                <a16:creationId xmlns:a16="http://schemas.microsoft.com/office/drawing/2014/main" id="{04535704-3419-40F6-B731-76A0E10CA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217" y="469546"/>
            <a:ext cx="2734004" cy="28898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0486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Oval 5"/>
          <p:cNvSpPr>
            <a:spLocks noChangeArrowheads="1"/>
          </p:cNvSpPr>
          <p:nvPr/>
        </p:nvSpPr>
        <p:spPr bwMode="auto">
          <a:xfrm>
            <a:off x="2091267" y="2361143"/>
            <a:ext cx="2133600" cy="2133600"/>
          </a:xfrm>
          <a:prstGeom prst="ellipse">
            <a:avLst/>
          </a:prstGeom>
          <a:solidFill>
            <a:srgbClr val="C9B19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400"/>
          </a:p>
        </p:txBody>
      </p:sp>
      <p:pic>
        <p:nvPicPr>
          <p:cNvPr id="4100" name="Picture 4" descr="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7506" y="5407375"/>
            <a:ext cx="2379133" cy="51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2448984" y="2938993"/>
            <a:ext cx="13462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6400">
                <a:solidFill>
                  <a:schemeClr val="bg1"/>
                </a:solidFill>
              </a:rPr>
              <a:t>01</a:t>
            </a:r>
          </a:p>
        </p:txBody>
      </p:sp>
      <p:pic>
        <p:nvPicPr>
          <p:cNvPr id="4107" name="Picture 11" descr="未标题-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1551" y="2318810"/>
            <a:ext cx="635000" cy="70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8" name="Freeform 12"/>
          <p:cNvSpPr>
            <a:spLocks/>
          </p:cNvSpPr>
          <p:nvPr/>
        </p:nvSpPr>
        <p:spPr bwMode="auto">
          <a:xfrm>
            <a:off x="3862918" y="3087159"/>
            <a:ext cx="550333" cy="2116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4109" name="Group 13"/>
          <p:cNvGrpSpPr>
            <a:grpSpLocks/>
          </p:cNvGrpSpPr>
          <p:nvPr/>
        </p:nvGrpSpPr>
        <p:grpSpPr bwMode="auto">
          <a:xfrm>
            <a:off x="1875367" y="2496610"/>
            <a:ext cx="237067" cy="232833"/>
            <a:chOff x="223" y="203"/>
            <a:chExt cx="213" cy="211"/>
          </a:xfrm>
        </p:grpSpPr>
        <p:sp>
          <p:nvSpPr>
            <p:cNvPr id="4110" name="Freeform 14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4112" name="Freeform 16"/>
          <p:cNvSpPr>
            <a:spLocks/>
          </p:cNvSpPr>
          <p:nvPr/>
        </p:nvSpPr>
        <p:spPr bwMode="auto">
          <a:xfrm>
            <a:off x="2868084" y="2678643"/>
            <a:ext cx="457200" cy="1735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4113" name="Group 17"/>
          <p:cNvGrpSpPr>
            <a:grpSpLocks/>
          </p:cNvGrpSpPr>
          <p:nvPr/>
        </p:nvGrpSpPr>
        <p:grpSpPr bwMode="auto">
          <a:xfrm flipV="1">
            <a:off x="3799418" y="3641726"/>
            <a:ext cx="173567" cy="169333"/>
            <a:chOff x="223" y="203"/>
            <a:chExt cx="213" cy="211"/>
          </a:xfrm>
        </p:grpSpPr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115" name="Oval 19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4646" y="-340783"/>
            <a:ext cx="5297729" cy="6855884"/>
          </a:xfrm>
          <a:prstGeom prst="rect">
            <a:avLst/>
          </a:prstGeom>
        </p:spPr>
      </p:pic>
      <p:pic>
        <p:nvPicPr>
          <p:cNvPr id="20" name="Picture 2" descr="نتيجة بحث الصور عن uae flag gif">
            <a:extLst>
              <a:ext uri="{FF2B5EF4-FFF2-40B4-BE49-F238E27FC236}">
                <a16:creationId xmlns:a16="http://schemas.microsoft.com/office/drawing/2014/main" id="{66F9AE7A-4D80-4E70-B191-C83579E3CA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980" y="566429"/>
            <a:ext cx="1299940" cy="70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F9D8A02-94B8-4B0B-BD8F-00E5358B3077}"/>
              </a:ext>
            </a:extLst>
          </p:cNvPr>
          <p:cNvGrpSpPr/>
          <p:nvPr/>
        </p:nvGrpSpPr>
        <p:grpSpPr>
          <a:xfrm>
            <a:off x="747390" y="1396448"/>
            <a:ext cx="4398228" cy="4060872"/>
            <a:chOff x="1643433" y="2133619"/>
            <a:chExt cx="2464566" cy="2468261"/>
          </a:xfrm>
        </p:grpSpPr>
        <p:pic>
          <p:nvPicPr>
            <p:cNvPr id="22" name="Picture 21" descr="Shape, circle&#10;&#10;Description automatically generated">
              <a:extLst>
                <a:ext uri="{FF2B5EF4-FFF2-40B4-BE49-F238E27FC236}">
                  <a16:creationId xmlns:a16="http://schemas.microsoft.com/office/drawing/2014/main" id="{12D61955-0EF6-4E76-BB79-8B625BEE8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3433" y="2133619"/>
              <a:ext cx="2464566" cy="2468261"/>
            </a:xfrm>
            <a:prstGeom prst="rect">
              <a:avLst/>
            </a:prstGeom>
          </p:spPr>
        </p:pic>
        <p:pic>
          <p:nvPicPr>
            <p:cNvPr id="23" name="Picture 22" descr="A picture containing text, outdoor, sign&#10;&#10;Description automatically generated">
              <a:extLst>
                <a:ext uri="{FF2B5EF4-FFF2-40B4-BE49-F238E27FC236}">
                  <a16:creationId xmlns:a16="http://schemas.microsoft.com/office/drawing/2014/main" id="{E0ADF35C-48D5-4B2F-B1C4-8AF63C223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331" y="2278979"/>
              <a:ext cx="2177544" cy="2177544"/>
            </a:xfrm>
            <a:prstGeom prst="rect">
              <a:avLst/>
            </a:prstGeom>
          </p:spPr>
        </p:pic>
      </p:grpSp>
      <p:pic>
        <p:nvPicPr>
          <p:cNvPr id="25" name="Picture 24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0B14E6A6-0963-466B-8B41-7B19A04B65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618" y="932529"/>
            <a:ext cx="6022059" cy="447484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7FC1C1EA-1B76-4CEC-AC65-5C8522E95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1954" l="12589" r="89894">
                        <a14:backgroundMark x1="19681" y1="25287" x2="19681" y2="252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364" y="2482639"/>
            <a:ext cx="2215973" cy="341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 3">
            <a:extLst>
              <a:ext uri="{FF2B5EF4-FFF2-40B4-BE49-F238E27FC236}">
                <a16:creationId xmlns:a16="http://schemas.microsoft.com/office/drawing/2014/main" id="{4D18EEDA-5B7E-4503-8E60-D4BB0A5FB1A0}"/>
              </a:ext>
            </a:extLst>
          </p:cNvPr>
          <p:cNvSpPr/>
          <p:nvPr/>
        </p:nvSpPr>
        <p:spPr>
          <a:xfrm>
            <a:off x="6137640" y="2361143"/>
            <a:ext cx="3856709" cy="2208972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مهارات القرن 21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6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التفكير الناقد</a:t>
            </a:r>
          </a:p>
          <a:p>
            <a:pPr algn="ctr"/>
            <a:endParaRPr lang="ar-AE" sz="4800" b="1" u="sng" dirty="0">
              <a:solidFill>
                <a:schemeClr val="tx1"/>
              </a:solidFill>
              <a:latin typeface="Calibri Light" panose="020F0302020204030204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18772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G">
            <a:extLst>
              <a:ext uri="{FF2B5EF4-FFF2-40B4-BE49-F238E27FC236}">
                <a16:creationId xmlns:a16="http://schemas.microsoft.com/office/drawing/2014/main" id="{80743A78-A4CC-4948-9AF3-EC97389EC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" y="1058"/>
            <a:ext cx="12188237" cy="6855884"/>
          </a:xfrm>
          <a:prstGeom prst="rect">
            <a:avLst/>
          </a:prstGeom>
        </p:spPr>
      </p:pic>
      <p:sp>
        <p:nvSpPr>
          <p:cNvPr id="7" name="Spinner BG">
            <a:extLst>
              <a:ext uri="{FF2B5EF4-FFF2-40B4-BE49-F238E27FC236}">
                <a16:creationId xmlns:a16="http://schemas.microsoft.com/office/drawing/2014/main" id="{3E6CC895-E36A-4692-ACBA-F4ABBFECD834}"/>
              </a:ext>
            </a:extLst>
          </p:cNvPr>
          <p:cNvSpPr/>
          <p:nvPr/>
        </p:nvSpPr>
        <p:spPr>
          <a:xfrm>
            <a:off x="2857000" y="190000"/>
            <a:ext cx="6478000" cy="6478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33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Tekhnologic Logo">
            <a:extLst>
              <a:ext uri="{FF2B5EF4-FFF2-40B4-BE49-F238E27FC236}">
                <a16:creationId xmlns:a16="http://schemas.microsoft.com/office/drawing/2014/main" id="{A3790BD6-4A08-403E-AB9F-2E81336F8353}"/>
              </a:ext>
            </a:extLst>
          </p:cNvPr>
          <p:cNvGrpSpPr/>
          <p:nvPr/>
        </p:nvGrpSpPr>
        <p:grpSpPr>
          <a:xfrm>
            <a:off x="5685744" y="6657615"/>
            <a:ext cx="823822" cy="179944"/>
            <a:chOff x="5464435" y="6630924"/>
            <a:chExt cx="824076" cy="180000"/>
          </a:xfrm>
        </p:grpSpPr>
        <p:pic>
          <p:nvPicPr>
            <p:cNvPr id="3" name="Image">
              <a:extLst>
                <a:ext uri="{FF2B5EF4-FFF2-40B4-BE49-F238E27FC236}">
                  <a16:creationId xmlns:a16="http://schemas.microsoft.com/office/drawing/2014/main" id="{C976358D-0800-4818-B73F-167AC9909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" name="Text">
              <a:extLst>
                <a:ext uri="{FF2B5EF4-FFF2-40B4-BE49-F238E27FC236}">
                  <a16:creationId xmlns:a16="http://schemas.microsoft.com/office/drawing/2014/main" id="{18655347-B1CE-46DF-A3CB-932EC68D4DE9}"/>
                </a:ext>
              </a:extLst>
            </p:cNvPr>
            <p:cNvSpPr/>
            <p:nvPr/>
          </p:nvSpPr>
          <p:spPr>
            <a:xfrm>
              <a:off x="5621457" y="6651674"/>
              <a:ext cx="667054" cy="138542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defTabSz="914133">
                <a:defRPr/>
              </a:pPr>
              <a:r>
                <a:rPr lang="en-US" sz="900" b="1">
                  <a:ln w="0"/>
                  <a:solidFill>
                    <a:srgbClr val="3059A2"/>
                  </a:solidFill>
                  <a:latin typeface="Century Gothic" panose="020B0502020202020204" pitchFamily="34" charset="0"/>
                </a:rPr>
                <a:t>tekhnologic</a:t>
              </a:r>
            </a:p>
          </p:txBody>
        </p:sp>
      </p:grp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5196279" y="2529279"/>
            <a:ext cx="1799444" cy="1799444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33">
              <a:defRPr/>
            </a:pPr>
            <a:endParaRPr lang="en-GB" sz="3199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Spinning Wheel 4">
            <a:extLst>
              <a:ext uri="{FF2B5EF4-FFF2-40B4-BE49-F238E27FC236}">
                <a16:creationId xmlns:a16="http://schemas.microsoft.com/office/drawing/2014/main" id="{F77D85E4-7C4E-4FE8-929D-DAA8DD1801D0}"/>
              </a:ext>
            </a:extLst>
          </p:cNvPr>
          <p:cNvGrpSpPr/>
          <p:nvPr/>
        </p:nvGrpSpPr>
        <p:grpSpPr>
          <a:xfrm>
            <a:off x="3036831" y="369946"/>
            <a:ext cx="6118339" cy="6118111"/>
            <a:chOff x="3035887" y="369000"/>
            <a:chExt cx="6120228" cy="6120000"/>
          </a:xfrm>
        </p:grpSpPr>
        <p:sp>
          <p:nvSpPr>
            <p:cNvPr id="53" name="Segment 4">
              <a:extLst>
                <a:ext uri="{FF2B5EF4-FFF2-40B4-BE49-F238E27FC236}">
                  <a16:creationId xmlns:a16="http://schemas.microsoft.com/office/drawing/2014/main" id="{A293601E-F235-4464-84F7-A80EE229178B}"/>
                </a:ext>
              </a:extLst>
            </p:cNvPr>
            <p:cNvSpPr/>
            <p:nvPr/>
          </p:nvSpPr>
          <p:spPr>
            <a:xfrm>
              <a:off x="3035887" y="369000"/>
              <a:ext cx="3060115" cy="3060000"/>
            </a:xfrm>
            <a:custGeom>
              <a:avLst/>
              <a:gdLst>
                <a:gd name="connsiteX0" fmla="*/ 3060114 w 3060115"/>
                <a:gd name="connsiteY0" fmla="*/ 0 h 3060000"/>
                <a:gd name="connsiteX1" fmla="*/ 3060115 w 3060115"/>
                <a:gd name="connsiteY1" fmla="*/ 0 h 3060000"/>
                <a:gd name="connsiteX2" fmla="*/ 3060115 w 3060115"/>
                <a:gd name="connsiteY2" fmla="*/ 2160000 h 3060000"/>
                <a:gd name="connsiteX3" fmla="*/ 3060114 w 3060115"/>
                <a:gd name="connsiteY3" fmla="*/ 2160000 h 3060000"/>
                <a:gd name="connsiteX4" fmla="*/ 2160114 w 3060115"/>
                <a:gd name="connsiteY4" fmla="*/ 3060000 h 3060000"/>
                <a:gd name="connsiteX5" fmla="*/ 0 w 3060115"/>
                <a:gd name="connsiteY5" fmla="*/ 3060000 h 3060000"/>
                <a:gd name="connsiteX6" fmla="*/ 3060114 w 3060115"/>
                <a:gd name="connsiteY6" fmla="*/ 0 h 30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0115" h="3060000">
                  <a:moveTo>
                    <a:pt x="3060114" y="0"/>
                  </a:moveTo>
                  <a:lnTo>
                    <a:pt x="3060115" y="0"/>
                  </a:lnTo>
                  <a:lnTo>
                    <a:pt x="3060115" y="2160000"/>
                  </a:lnTo>
                  <a:lnTo>
                    <a:pt x="3060114" y="2160000"/>
                  </a:lnTo>
                  <a:cubicBezTo>
                    <a:pt x="2563058" y="2160000"/>
                    <a:pt x="2160114" y="2562944"/>
                    <a:pt x="2160114" y="3060000"/>
                  </a:cubicBezTo>
                  <a:lnTo>
                    <a:pt x="0" y="3060000"/>
                  </a:lnTo>
                  <a:cubicBezTo>
                    <a:pt x="0" y="1370009"/>
                    <a:pt x="1370060" y="0"/>
                    <a:pt x="3060114" y="0"/>
                  </a:cubicBez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33">
                <a:defRPr/>
              </a:pPr>
              <a:endParaRPr lang="en-GB" sz="3199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Segment 3">
              <a:extLst>
                <a:ext uri="{FF2B5EF4-FFF2-40B4-BE49-F238E27FC236}">
                  <a16:creationId xmlns:a16="http://schemas.microsoft.com/office/drawing/2014/main" id="{2BC5C96F-A482-4ACB-A3C3-7E705065E68A}"/>
                </a:ext>
              </a:extLst>
            </p:cNvPr>
            <p:cNvSpPr/>
            <p:nvPr/>
          </p:nvSpPr>
          <p:spPr>
            <a:xfrm>
              <a:off x="3035977" y="3432600"/>
              <a:ext cx="3060024" cy="3056400"/>
            </a:xfrm>
            <a:custGeom>
              <a:avLst/>
              <a:gdLst>
                <a:gd name="connsiteX0" fmla="*/ 0 w 3060024"/>
                <a:gd name="connsiteY0" fmla="*/ 0 h 3056400"/>
                <a:gd name="connsiteX1" fmla="*/ 2160205 w 3060024"/>
                <a:gd name="connsiteY1" fmla="*/ 0 h 3056400"/>
                <a:gd name="connsiteX2" fmla="*/ 2164670 w 3060024"/>
                <a:gd name="connsiteY2" fmla="*/ 88420 h 3056400"/>
                <a:gd name="connsiteX3" fmla="*/ 3060023 w 3060024"/>
                <a:gd name="connsiteY3" fmla="*/ 896400 h 3056400"/>
                <a:gd name="connsiteX4" fmla="*/ 3060024 w 3060024"/>
                <a:gd name="connsiteY4" fmla="*/ 896400 h 3056400"/>
                <a:gd name="connsiteX5" fmla="*/ 3060024 w 3060024"/>
                <a:gd name="connsiteY5" fmla="*/ 3056400 h 3056400"/>
                <a:gd name="connsiteX6" fmla="*/ 3060023 w 3060024"/>
                <a:gd name="connsiteY6" fmla="*/ 3056400 h 3056400"/>
                <a:gd name="connsiteX7" fmla="*/ 3891 w 3060024"/>
                <a:gd name="connsiteY7" fmla="*/ 153867 h 3056400"/>
                <a:gd name="connsiteX8" fmla="*/ 0 w 3060024"/>
                <a:gd name="connsiteY8" fmla="*/ 0 h 305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60024" h="3056400">
                  <a:moveTo>
                    <a:pt x="0" y="0"/>
                  </a:moveTo>
                  <a:lnTo>
                    <a:pt x="2160205" y="0"/>
                  </a:lnTo>
                  <a:lnTo>
                    <a:pt x="2164670" y="88420"/>
                  </a:lnTo>
                  <a:cubicBezTo>
                    <a:pt x="2210759" y="542250"/>
                    <a:pt x="2594033" y="896400"/>
                    <a:pt x="3060023" y="896400"/>
                  </a:cubicBezTo>
                  <a:lnTo>
                    <a:pt x="3060024" y="896400"/>
                  </a:lnTo>
                  <a:lnTo>
                    <a:pt x="3060024" y="3056400"/>
                  </a:lnTo>
                  <a:lnTo>
                    <a:pt x="3060023" y="3056400"/>
                  </a:lnTo>
                  <a:cubicBezTo>
                    <a:pt x="1422783" y="3056400"/>
                    <a:pt x="85850" y="1770679"/>
                    <a:pt x="3891" y="1538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33">
                <a:defRPr/>
              </a:pPr>
              <a:endParaRPr lang="en-GB" sz="3199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Segment 2">
              <a:extLst>
                <a:ext uri="{FF2B5EF4-FFF2-40B4-BE49-F238E27FC236}">
                  <a16:creationId xmlns:a16="http://schemas.microsoft.com/office/drawing/2014/main" id="{026A8B36-6F76-4963-9503-D42EBFC5C3B3}"/>
                </a:ext>
              </a:extLst>
            </p:cNvPr>
            <p:cNvSpPr/>
            <p:nvPr/>
          </p:nvSpPr>
          <p:spPr>
            <a:xfrm>
              <a:off x="6099601" y="3432601"/>
              <a:ext cx="3056422" cy="3056309"/>
            </a:xfrm>
            <a:custGeom>
              <a:avLst/>
              <a:gdLst>
                <a:gd name="connsiteX0" fmla="*/ 896217 w 3056422"/>
                <a:gd name="connsiteY0" fmla="*/ 0 h 3056309"/>
                <a:gd name="connsiteX1" fmla="*/ 3056422 w 3056422"/>
                <a:gd name="connsiteY1" fmla="*/ 0 h 3056309"/>
                <a:gd name="connsiteX2" fmla="*/ 3052531 w 3056422"/>
                <a:gd name="connsiteY2" fmla="*/ 153867 h 3056309"/>
                <a:gd name="connsiteX3" fmla="*/ 153872 w 3056422"/>
                <a:gd name="connsiteY3" fmla="*/ 3052418 h 3056309"/>
                <a:gd name="connsiteX4" fmla="*/ 0 w 3056422"/>
                <a:gd name="connsiteY4" fmla="*/ 3056309 h 3056309"/>
                <a:gd name="connsiteX5" fmla="*/ 0 w 3056422"/>
                <a:gd name="connsiteY5" fmla="*/ 896218 h 3056309"/>
                <a:gd name="connsiteX6" fmla="*/ 88419 w 3056422"/>
                <a:gd name="connsiteY6" fmla="*/ 891753 h 3056309"/>
                <a:gd name="connsiteX7" fmla="*/ 891752 w 3056422"/>
                <a:gd name="connsiteY7" fmla="*/ 88420 h 3056309"/>
                <a:gd name="connsiteX8" fmla="*/ 896217 w 3056422"/>
                <a:gd name="connsiteY8" fmla="*/ 0 h 305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6422" h="3056309">
                  <a:moveTo>
                    <a:pt x="896217" y="0"/>
                  </a:moveTo>
                  <a:lnTo>
                    <a:pt x="3056422" y="0"/>
                  </a:lnTo>
                  <a:lnTo>
                    <a:pt x="3052531" y="153867"/>
                  </a:lnTo>
                  <a:cubicBezTo>
                    <a:pt x="2973216" y="1718524"/>
                    <a:pt x="1718587" y="2973106"/>
                    <a:pt x="153872" y="3052418"/>
                  </a:cubicBezTo>
                  <a:lnTo>
                    <a:pt x="0" y="3056309"/>
                  </a:lnTo>
                  <a:lnTo>
                    <a:pt x="0" y="896218"/>
                  </a:lnTo>
                  <a:lnTo>
                    <a:pt x="88419" y="891753"/>
                  </a:lnTo>
                  <a:cubicBezTo>
                    <a:pt x="511994" y="848737"/>
                    <a:pt x="848736" y="511995"/>
                    <a:pt x="891752" y="88420"/>
                  </a:cubicBezTo>
                  <a:lnTo>
                    <a:pt x="896217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133">
                <a:defRPr/>
              </a:pPr>
              <a:endParaRPr lang="en-GB" sz="3199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Segment 1">
              <a:extLst>
                <a:ext uri="{FF2B5EF4-FFF2-40B4-BE49-F238E27FC236}">
                  <a16:creationId xmlns:a16="http://schemas.microsoft.com/office/drawing/2014/main" id="{3D31FA92-6007-4E3F-A697-DEFBC7D6789B}"/>
                </a:ext>
              </a:extLst>
            </p:cNvPr>
            <p:cNvSpPr/>
            <p:nvPr/>
          </p:nvSpPr>
          <p:spPr>
            <a:xfrm>
              <a:off x="6099602" y="369092"/>
              <a:ext cx="3056513" cy="3059909"/>
            </a:xfrm>
            <a:custGeom>
              <a:avLst/>
              <a:gdLst>
                <a:gd name="connsiteX0" fmla="*/ 0 w 3056513"/>
                <a:gd name="connsiteY0" fmla="*/ 0 h 3059909"/>
                <a:gd name="connsiteX1" fmla="*/ 153872 w 3056513"/>
                <a:gd name="connsiteY1" fmla="*/ 3891 h 3059909"/>
                <a:gd name="connsiteX2" fmla="*/ 3056513 w 3056513"/>
                <a:gd name="connsiteY2" fmla="*/ 3059909 h 3059909"/>
                <a:gd name="connsiteX3" fmla="*/ 896399 w 3056513"/>
                <a:gd name="connsiteY3" fmla="*/ 3059909 h 3059909"/>
                <a:gd name="connsiteX4" fmla="*/ 88419 w 3056513"/>
                <a:gd name="connsiteY4" fmla="*/ 2164556 h 3059909"/>
                <a:gd name="connsiteX5" fmla="*/ 0 w 3056513"/>
                <a:gd name="connsiteY5" fmla="*/ 2160091 h 3059909"/>
                <a:gd name="connsiteX6" fmla="*/ 0 w 3056513"/>
                <a:gd name="connsiteY6" fmla="*/ 0 h 305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56513" h="3059909">
                  <a:moveTo>
                    <a:pt x="0" y="0"/>
                  </a:moveTo>
                  <a:lnTo>
                    <a:pt x="153872" y="3891"/>
                  </a:lnTo>
                  <a:cubicBezTo>
                    <a:pt x="1770744" y="85847"/>
                    <a:pt x="3056513" y="1422730"/>
                    <a:pt x="3056513" y="3059909"/>
                  </a:cubicBezTo>
                  <a:lnTo>
                    <a:pt x="896399" y="3059909"/>
                  </a:lnTo>
                  <a:cubicBezTo>
                    <a:pt x="896399" y="2593919"/>
                    <a:pt x="542249" y="2210645"/>
                    <a:pt x="88419" y="2164556"/>
                  </a:cubicBezTo>
                  <a:lnTo>
                    <a:pt x="0" y="216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0" rIns="0" bIns="0" rtlCol="0" anchor="ctr" anchorCtr="0">
              <a:normAutofit/>
            </a:bodyPr>
            <a:lstStyle/>
            <a:p>
              <a:pPr algn="ctr" defTabSz="914133">
                <a:defRPr/>
              </a:pPr>
              <a:endParaRPr lang="en-GB" sz="3199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Segment 4 Text">
              <a:extLst>
                <a:ext uri="{FF2B5EF4-FFF2-40B4-BE49-F238E27FC236}">
                  <a16:creationId xmlns:a16="http://schemas.microsoft.com/office/drawing/2014/main" id="{F92A419C-570C-4918-8C07-6D053C92E92A}"/>
                </a:ext>
              </a:extLst>
            </p:cNvPr>
            <p:cNvSpPr/>
            <p:nvPr/>
          </p:nvSpPr>
          <p:spPr>
            <a:xfrm rot="18900000" flipH="1">
              <a:off x="3610093" y="1341227"/>
              <a:ext cx="2249724" cy="1494461"/>
            </a:xfrm>
            <a:prstGeom prst="rect">
              <a:avLst/>
            </a:prstGeom>
            <a:noFill/>
          </p:spPr>
          <p:txBody>
            <a:bodyPr vert="horz" wrap="square" lIns="35989" tIns="35989" rIns="35989" bIns="35989" anchor="ctr" anchorCtr="0">
              <a:normAutofit/>
            </a:bodyPr>
            <a:lstStyle/>
            <a:p>
              <a:pPr algn="ctr" rtl="1"/>
              <a:r>
                <a:rPr lang="ar-AE" sz="2800" b="1" dirty="0">
                  <a:ln w="3175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من عناصر الثقافة الاماراتية</a:t>
              </a:r>
              <a:endParaRPr lang="ar-JO" sz="28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8" name="Segment 3 Text">
              <a:extLst>
                <a:ext uri="{FF2B5EF4-FFF2-40B4-BE49-F238E27FC236}">
                  <a16:creationId xmlns:a16="http://schemas.microsoft.com/office/drawing/2014/main" id="{36180CFB-758E-46AF-AB1A-19F0C3EE1EA3}"/>
                </a:ext>
              </a:extLst>
            </p:cNvPr>
            <p:cNvSpPr/>
            <p:nvPr/>
          </p:nvSpPr>
          <p:spPr>
            <a:xfrm rot="2700000">
              <a:off x="6010326" y="1301625"/>
              <a:ext cx="2996955" cy="1494461"/>
            </a:xfrm>
            <a:prstGeom prst="rect">
              <a:avLst/>
            </a:prstGeom>
            <a:noFill/>
          </p:spPr>
          <p:txBody>
            <a:bodyPr vert="horz" wrap="square" lIns="35989" tIns="35989" rIns="35989" bIns="35989" anchor="ctr" anchorCtr="0">
              <a:normAutofit/>
            </a:bodyPr>
            <a:lstStyle/>
            <a:p>
              <a:pPr algn="ctr" defTabSz="914133" rtl="1">
                <a:defRPr/>
              </a:pPr>
              <a:r>
                <a:rPr lang="ar-AE" sz="2799" b="1" dirty="0">
                  <a:solidFill>
                    <a:prstClr val="black"/>
                  </a:solidFill>
                  <a:latin typeface="Dubai" panose="020B0503030403030204" pitchFamily="34" charset="-78"/>
                  <a:cs typeface="Dubai" panose="020B0503030403030204" pitchFamily="34" charset="-78"/>
                </a:rPr>
                <a:t>من الاكلات الشعبية الإماراتية </a:t>
              </a:r>
              <a:endParaRPr lang="ar-KW" sz="2799" b="1" dirty="0">
                <a:solidFill>
                  <a:prstClr val="black"/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  <p:sp>
          <p:nvSpPr>
            <p:cNvPr id="59" name="Segment 2 Text">
              <a:extLst>
                <a:ext uri="{FF2B5EF4-FFF2-40B4-BE49-F238E27FC236}">
                  <a16:creationId xmlns:a16="http://schemas.microsoft.com/office/drawing/2014/main" id="{41157CCD-88EB-469F-A2DC-00648DD008E6}"/>
                </a:ext>
              </a:extLst>
            </p:cNvPr>
            <p:cNvSpPr/>
            <p:nvPr/>
          </p:nvSpPr>
          <p:spPr>
            <a:xfrm rot="8100000">
              <a:off x="6380259" y="4114693"/>
              <a:ext cx="2249724" cy="1494461"/>
            </a:xfrm>
            <a:prstGeom prst="rect">
              <a:avLst/>
            </a:prstGeom>
            <a:noFill/>
          </p:spPr>
          <p:txBody>
            <a:bodyPr vert="horz" wrap="square" lIns="35989" tIns="35989" rIns="35989" bIns="35989" anchor="ctr" anchorCtr="0">
              <a:normAutofit/>
            </a:bodyPr>
            <a:lstStyle/>
            <a:p>
              <a:pPr algn="ctr" defTabSz="914133">
                <a:defRPr/>
              </a:pPr>
              <a:r>
                <a:rPr lang="ar-AE" sz="2799" b="1" dirty="0">
                  <a:solidFill>
                    <a:prstClr val="black"/>
                  </a:solidFill>
                  <a:latin typeface="Calibri" panose="020F0502020204030204"/>
                  <a:cs typeface="PT Bold Heading" panose="02010400000000000000" pitchFamily="2" charset="-78"/>
                </a:rPr>
                <a:t>ما واجبك نحو الضيوف </a:t>
              </a:r>
              <a:endParaRPr lang="ar-KW" sz="2799" b="1" dirty="0">
                <a:solidFill>
                  <a:prstClr val="black"/>
                </a:solidFill>
                <a:latin typeface="Calibri" panose="020F0502020204030204"/>
                <a:cs typeface="PT Bold Heading" panose="02010400000000000000" pitchFamily="2" charset="-78"/>
              </a:endParaRPr>
            </a:p>
          </p:txBody>
        </p:sp>
        <p:sp>
          <p:nvSpPr>
            <p:cNvPr id="60" name="Segment 1 Text">
              <a:extLst>
                <a:ext uri="{FF2B5EF4-FFF2-40B4-BE49-F238E27FC236}">
                  <a16:creationId xmlns:a16="http://schemas.microsoft.com/office/drawing/2014/main" id="{2DD27A23-24F9-4F38-9FC4-C1C0867DF916}"/>
                </a:ext>
              </a:extLst>
            </p:cNvPr>
            <p:cNvSpPr/>
            <p:nvPr/>
          </p:nvSpPr>
          <p:spPr>
            <a:xfrm rot="13500000" flipH="1">
              <a:off x="3388840" y="4120788"/>
              <a:ext cx="2594788" cy="1494461"/>
            </a:xfrm>
            <a:prstGeom prst="rect">
              <a:avLst/>
            </a:prstGeom>
            <a:noFill/>
          </p:spPr>
          <p:txBody>
            <a:bodyPr vert="horz" wrap="square" lIns="35989" tIns="35989" rIns="35989" bIns="35989" anchor="ctr" anchorCtr="0">
              <a:normAutofit/>
            </a:bodyPr>
            <a:lstStyle/>
            <a:p>
              <a:pPr algn="ctr" defTabSz="914133" rtl="1">
                <a:defRPr/>
              </a:pPr>
              <a:r>
                <a:rPr lang="ar-AE" sz="2799" b="1" dirty="0">
                  <a:solidFill>
                    <a:prstClr val="black"/>
                  </a:solidFill>
                  <a:latin typeface="Dubai" panose="020B0503030403030204" pitchFamily="34" charset="-78"/>
                  <a:cs typeface="Dubai" panose="020B0503030403030204" pitchFamily="34" charset="-78"/>
                </a:rPr>
                <a:t>أين نشاهد التنوع الثقافي</a:t>
              </a:r>
              <a:endParaRPr lang="ar-KW" sz="2799" b="1" dirty="0">
                <a:solidFill>
                  <a:prstClr val="black"/>
                </a:solidFill>
                <a:latin typeface="Dubai" panose="020B0503030403030204" pitchFamily="34" charset="-78"/>
                <a:cs typeface="Dubai" panose="020B0503030403030204" pitchFamily="34" charset="-78"/>
              </a:endParaRP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5196279" y="2529279"/>
            <a:ext cx="1799444" cy="1799444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 defTabSz="914133">
                <a:defRPr/>
              </a:pPr>
              <a:r>
                <a:rPr lang="en-GB" sz="3999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33">
                <a:defRPr/>
              </a:pPr>
              <a:endParaRPr lang="en-GB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33">
                <a:defRPr/>
              </a:pPr>
              <a:endParaRPr lang="en-GB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>
            <a:off x="5741318" y="-1138"/>
            <a:ext cx="719777" cy="719777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33">
              <a:defRPr/>
            </a:pP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E3BE0C-3472-4D02-A99C-200EFE4BDF18}"/>
              </a:ext>
            </a:extLst>
          </p:cNvPr>
          <p:cNvSpPr/>
          <p:nvPr/>
        </p:nvSpPr>
        <p:spPr>
          <a:xfrm>
            <a:off x="10552405" y="660457"/>
            <a:ext cx="1325947" cy="923171"/>
          </a:xfrm>
          <a:prstGeom prst="rect">
            <a:avLst/>
          </a:prstGeom>
          <a:noFill/>
        </p:spPr>
        <p:txBody>
          <a:bodyPr wrap="none" lIns="91412" tIns="45705" rIns="91412" bIns="45705">
            <a:spAutoFit/>
          </a:bodyPr>
          <a:lstStyle/>
          <a:p>
            <a:pPr algn="ctr" defTabSz="914133">
              <a:defRPr/>
            </a:pPr>
            <a:r>
              <a:rPr lang="ar-AE" sz="5399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تذكر</a:t>
            </a:r>
            <a:endParaRPr lang="en-US" sz="5399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A0D234-2EA6-4F16-BCE1-123C145C4F90}"/>
              </a:ext>
            </a:extLst>
          </p:cNvPr>
          <p:cNvSpPr/>
          <p:nvPr/>
        </p:nvSpPr>
        <p:spPr>
          <a:xfrm>
            <a:off x="204503" y="746821"/>
            <a:ext cx="1750260" cy="769283"/>
          </a:xfrm>
          <a:prstGeom prst="rect">
            <a:avLst/>
          </a:prstGeom>
          <a:noFill/>
        </p:spPr>
        <p:txBody>
          <a:bodyPr wrap="square" lIns="91412" tIns="45705" rIns="91412" bIns="45705">
            <a:spAutoFit/>
          </a:bodyPr>
          <a:lstStyle/>
          <a:p>
            <a:pPr algn="ctr" defTabSz="914133">
              <a:defRPr/>
            </a:pPr>
            <a:r>
              <a:rPr lang="ar-AE" sz="4399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جاوب</a:t>
            </a:r>
            <a:endParaRPr lang="en-US" sz="4399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D1CABC-A720-4233-9CEB-14FAD63C1E17}"/>
              </a:ext>
            </a:extLst>
          </p:cNvPr>
          <p:cNvSpPr/>
          <p:nvPr/>
        </p:nvSpPr>
        <p:spPr>
          <a:xfrm>
            <a:off x="10731943" y="5316009"/>
            <a:ext cx="966875" cy="923171"/>
          </a:xfrm>
          <a:prstGeom prst="rect">
            <a:avLst/>
          </a:prstGeom>
          <a:noFill/>
        </p:spPr>
        <p:txBody>
          <a:bodyPr wrap="none" lIns="91412" tIns="45705" rIns="91412" bIns="45705">
            <a:spAutoFit/>
          </a:bodyPr>
          <a:lstStyle/>
          <a:p>
            <a:pPr algn="ctr" defTabSz="914133">
              <a:defRPr/>
            </a:pPr>
            <a:r>
              <a:rPr lang="ar-AE" sz="5399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ركز</a:t>
            </a:r>
            <a:endParaRPr lang="en-US" sz="5399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672127-17F3-4672-A954-A56EBC14CEEF}"/>
              </a:ext>
            </a:extLst>
          </p:cNvPr>
          <p:cNvSpPr/>
          <p:nvPr/>
        </p:nvSpPr>
        <p:spPr>
          <a:xfrm>
            <a:off x="537524" y="5485233"/>
            <a:ext cx="982905" cy="769283"/>
          </a:xfrm>
          <a:prstGeom prst="rect">
            <a:avLst/>
          </a:prstGeom>
          <a:noFill/>
        </p:spPr>
        <p:txBody>
          <a:bodyPr wrap="none" lIns="91412" tIns="45705" rIns="91412" bIns="45705">
            <a:spAutoFit/>
          </a:bodyPr>
          <a:lstStyle/>
          <a:p>
            <a:pPr algn="ctr" defTabSz="914133">
              <a:defRPr/>
            </a:pPr>
            <a:r>
              <a:rPr lang="ar-AE" sz="4399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تميز</a:t>
            </a:r>
            <a:endParaRPr lang="en-US" sz="4399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5452DD52-0F26-4BB3-B420-7865703D66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37" b="96032" l="8000" r="91889">
                        <a14:foregroundMark x1="35444" y1="34365" x2="67000" y2="37302"/>
                        <a14:foregroundMark x1="61333" y1="36349" x2="43111" y2="38492"/>
                        <a14:foregroundMark x1="43111" y1="38492" x2="39444" y2="31429"/>
                        <a14:foregroundMark x1="39444" y1="31429" x2="39444" y2="29921"/>
                        <a14:foregroundMark x1="9444" y1="42302" x2="10000" y2="19683"/>
                        <a14:foregroundMark x1="28333" y1="9841" x2="41000" y2="9841"/>
                        <a14:foregroundMark x1="41000" y1="9841" x2="51556" y2="4524"/>
                        <a14:foregroundMark x1="51556" y1="4524" x2="68333" y2="13492"/>
                        <a14:foregroundMark x1="68333" y1="13492" x2="68444" y2="13889"/>
                        <a14:foregroundMark x1="66778" y1="5397" x2="70000" y2="4286"/>
                        <a14:foregroundMark x1="53556" y1="4603" x2="60556" y2="2937"/>
                        <a14:foregroundMark x1="63000" y1="32857" x2="53000" y2="35952"/>
                        <a14:foregroundMark x1="7778" y1="17778" x2="8333" y2="33492"/>
                        <a14:foregroundMark x1="8333" y1="33492" x2="10222" y2="35000"/>
                        <a14:foregroundMark x1="77556" y1="25317" x2="80889" y2="18333"/>
                        <a14:foregroundMark x1="80889" y1="18333" x2="88889" y2="13651"/>
                        <a14:foregroundMark x1="88889" y1="13651" x2="91889" y2="6984"/>
                        <a14:foregroundMark x1="91889" y1="6984" x2="82444" y2="5317"/>
                        <a14:foregroundMark x1="82444" y1="5317" x2="78444" y2="9286"/>
                        <a14:foregroundMark x1="44889" y1="65317" x2="50778" y2="61270"/>
                        <a14:foregroundMark x1="29222" y1="90635" x2="35444" y2="88095"/>
                        <a14:foregroundMark x1="47333" y1="92778" x2="57667" y2="95952"/>
                        <a14:foregroundMark x1="57667" y1="95952" x2="58889" y2="96032"/>
                        <a14:foregroundMark x1="43556" y1="68810" x2="42111" y2="70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61"/>
          <a:stretch/>
        </p:blipFill>
        <p:spPr>
          <a:xfrm flipH="1">
            <a:off x="9820456" y="2151181"/>
            <a:ext cx="2243153" cy="2971131"/>
          </a:xfrm>
          <a:prstGeom prst="rect">
            <a:avLst/>
          </a:prstGeom>
        </p:spPr>
      </p:pic>
      <p:pic>
        <p:nvPicPr>
          <p:cNvPr id="12" name="Picture 11" descr="A picture containing timepiece, object, cup, table&#10;&#10;Description automatically generated">
            <a:extLst>
              <a:ext uri="{FF2B5EF4-FFF2-40B4-BE49-F238E27FC236}">
                <a16:creationId xmlns:a16="http://schemas.microsoft.com/office/drawing/2014/main" id="{9285F4BD-2A3C-483A-A610-9F121203A5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40" y="2462037"/>
            <a:ext cx="1933929" cy="1933929"/>
          </a:xfrm>
          <a:prstGeom prst="rect">
            <a:avLst/>
          </a:prstGeom>
        </p:spPr>
      </p:pic>
      <p:sp>
        <p:nvSpPr>
          <p:cNvPr id="28" name="Action Button: Sound 27">
            <a:hlinkClick r:id="" action="ppaction://noaction" highlightClick="1">
              <a:snd r:embed="rId9" name="applause.wav"/>
            </a:hlinkClick>
            <a:extLst>
              <a:ext uri="{FF2B5EF4-FFF2-40B4-BE49-F238E27FC236}">
                <a16:creationId xmlns:a16="http://schemas.microsoft.com/office/drawing/2014/main" id="{5FE5B0F0-B8E3-47C7-AF57-3492F0367E65}"/>
              </a:ext>
            </a:extLst>
          </p:cNvPr>
          <p:cNvSpPr/>
          <p:nvPr/>
        </p:nvSpPr>
        <p:spPr>
          <a:xfrm>
            <a:off x="9290548" y="5689907"/>
            <a:ext cx="812203" cy="591483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12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ree Think Cliparts, Download Free Clip Art, Free Clip Art on Clipart  Library">
            <a:extLst>
              <a:ext uri="{FF2B5EF4-FFF2-40B4-BE49-F238E27FC236}">
                <a16:creationId xmlns:a16="http://schemas.microsoft.com/office/drawing/2014/main" id="{21EE18C7-7A37-4401-A28D-3CDB4E25E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2" t="3646" r="8069" b="3405"/>
          <a:stretch/>
        </p:blipFill>
        <p:spPr bwMode="auto">
          <a:xfrm>
            <a:off x="3023199" y="591665"/>
            <a:ext cx="6858000" cy="565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59179E-1D56-4224-BE85-8CBC22C0EA25}"/>
              </a:ext>
            </a:extLst>
          </p:cNvPr>
          <p:cNvSpPr/>
          <p:nvPr/>
        </p:nvSpPr>
        <p:spPr>
          <a:xfrm>
            <a:off x="206453" y="98475"/>
            <a:ext cx="11820051" cy="6661050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332844089">
                  <a:custGeom>
                    <a:avLst/>
                    <a:gdLst>
                      <a:gd name="connsiteX0" fmla="*/ 0 w 11820051"/>
                      <a:gd name="connsiteY0" fmla="*/ 0 h 6661050"/>
                      <a:gd name="connsiteX1" fmla="*/ 577097 w 11820051"/>
                      <a:gd name="connsiteY1" fmla="*/ 0 h 6661050"/>
                      <a:gd name="connsiteX2" fmla="*/ 917792 w 11820051"/>
                      <a:gd name="connsiteY2" fmla="*/ 0 h 6661050"/>
                      <a:gd name="connsiteX3" fmla="*/ 1849490 w 11820051"/>
                      <a:gd name="connsiteY3" fmla="*/ 0 h 6661050"/>
                      <a:gd name="connsiteX4" fmla="*/ 2426587 w 11820051"/>
                      <a:gd name="connsiteY4" fmla="*/ 0 h 6661050"/>
                      <a:gd name="connsiteX5" fmla="*/ 2885483 w 11820051"/>
                      <a:gd name="connsiteY5" fmla="*/ 0 h 6661050"/>
                      <a:gd name="connsiteX6" fmla="*/ 3226179 w 11820051"/>
                      <a:gd name="connsiteY6" fmla="*/ 0 h 6661050"/>
                      <a:gd name="connsiteX7" fmla="*/ 3803275 w 11820051"/>
                      <a:gd name="connsiteY7" fmla="*/ 0 h 6661050"/>
                      <a:gd name="connsiteX8" fmla="*/ 4498572 w 11820051"/>
                      <a:gd name="connsiteY8" fmla="*/ 0 h 6661050"/>
                      <a:gd name="connsiteX9" fmla="*/ 4957468 w 11820051"/>
                      <a:gd name="connsiteY9" fmla="*/ 0 h 6661050"/>
                      <a:gd name="connsiteX10" fmla="*/ 5416365 w 11820051"/>
                      <a:gd name="connsiteY10" fmla="*/ 0 h 6661050"/>
                      <a:gd name="connsiteX11" fmla="*/ 5757060 w 11820051"/>
                      <a:gd name="connsiteY11" fmla="*/ 0 h 6661050"/>
                      <a:gd name="connsiteX12" fmla="*/ 6570558 w 11820051"/>
                      <a:gd name="connsiteY12" fmla="*/ 0 h 6661050"/>
                      <a:gd name="connsiteX13" fmla="*/ 7384055 w 11820051"/>
                      <a:gd name="connsiteY13" fmla="*/ 0 h 6661050"/>
                      <a:gd name="connsiteX14" fmla="*/ 8079353 w 11820051"/>
                      <a:gd name="connsiteY14" fmla="*/ 0 h 6661050"/>
                      <a:gd name="connsiteX15" fmla="*/ 8538249 w 11820051"/>
                      <a:gd name="connsiteY15" fmla="*/ 0 h 6661050"/>
                      <a:gd name="connsiteX16" fmla="*/ 8997145 w 11820051"/>
                      <a:gd name="connsiteY16" fmla="*/ 0 h 6661050"/>
                      <a:gd name="connsiteX17" fmla="*/ 9456041 w 11820051"/>
                      <a:gd name="connsiteY17" fmla="*/ 0 h 6661050"/>
                      <a:gd name="connsiteX18" fmla="*/ 10269538 w 11820051"/>
                      <a:gd name="connsiteY18" fmla="*/ 0 h 6661050"/>
                      <a:gd name="connsiteX19" fmla="*/ 11201237 w 11820051"/>
                      <a:gd name="connsiteY19" fmla="*/ 0 h 6661050"/>
                      <a:gd name="connsiteX20" fmla="*/ 11820051 w 11820051"/>
                      <a:gd name="connsiteY20" fmla="*/ 0 h 6661050"/>
                      <a:gd name="connsiteX21" fmla="*/ 11820051 w 11820051"/>
                      <a:gd name="connsiteY21" fmla="*/ 532884 h 6661050"/>
                      <a:gd name="connsiteX22" fmla="*/ 11820051 w 11820051"/>
                      <a:gd name="connsiteY22" fmla="*/ 1198989 h 6661050"/>
                      <a:gd name="connsiteX23" fmla="*/ 11820051 w 11820051"/>
                      <a:gd name="connsiteY23" fmla="*/ 1931704 h 6661050"/>
                      <a:gd name="connsiteX24" fmla="*/ 11820051 w 11820051"/>
                      <a:gd name="connsiteY24" fmla="*/ 2464589 h 6661050"/>
                      <a:gd name="connsiteX25" fmla="*/ 11820051 w 11820051"/>
                      <a:gd name="connsiteY25" fmla="*/ 3263915 h 6661050"/>
                      <a:gd name="connsiteX26" fmla="*/ 11820051 w 11820051"/>
                      <a:gd name="connsiteY26" fmla="*/ 3996630 h 6661050"/>
                      <a:gd name="connsiteX27" fmla="*/ 11820051 w 11820051"/>
                      <a:gd name="connsiteY27" fmla="*/ 4729346 h 6661050"/>
                      <a:gd name="connsiteX28" fmla="*/ 11820051 w 11820051"/>
                      <a:gd name="connsiteY28" fmla="*/ 5328840 h 6661050"/>
                      <a:gd name="connsiteX29" fmla="*/ 11820051 w 11820051"/>
                      <a:gd name="connsiteY29" fmla="*/ 5994945 h 6661050"/>
                      <a:gd name="connsiteX30" fmla="*/ 11820051 w 11820051"/>
                      <a:gd name="connsiteY30" fmla="*/ 6661050 h 6661050"/>
                      <a:gd name="connsiteX31" fmla="*/ 11361155 w 11820051"/>
                      <a:gd name="connsiteY31" fmla="*/ 6661050 h 6661050"/>
                      <a:gd name="connsiteX32" fmla="*/ 10547657 w 11820051"/>
                      <a:gd name="connsiteY32" fmla="*/ 6661050 h 6661050"/>
                      <a:gd name="connsiteX33" fmla="*/ 10088761 w 11820051"/>
                      <a:gd name="connsiteY33" fmla="*/ 6661050 h 6661050"/>
                      <a:gd name="connsiteX34" fmla="*/ 9393464 w 11820051"/>
                      <a:gd name="connsiteY34" fmla="*/ 6661050 h 6661050"/>
                      <a:gd name="connsiteX35" fmla="*/ 8816367 w 11820051"/>
                      <a:gd name="connsiteY35" fmla="*/ 6661050 h 6661050"/>
                      <a:gd name="connsiteX36" fmla="*/ 8239271 w 11820051"/>
                      <a:gd name="connsiteY36" fmla="*/ 6661050 h 6661050"/>
                      <a:gd name="connsiteX37" fmla="*/ 7425773 w 11820051"/>
                      <a:gd name="connsiteY37" fmla="*/ 6661050 h 6661050"/>
                      <a:gd name="connsiteX38" fmla="*/ 7085078 w 11820051"/>
                      <a:gd name="connsiteY38" fmla="*/ 6661050 h 6661050"/>
                      <a:gd name="connsiteX39" fmla="*/ 6507981 w 11820051"/>
                      <a:gd name="connsiteY39" fmla="*/ 6661050 h 6661050"/>
                      <a:gd name="connsiteX40" fmla="*/ 5930884 w 11820051"/>
                      <a:gd name="connsiteY40" fmla="*/ 6661050 h 6661050"/>
                      <a:gd name="connsiteX41" fmla="*/ 4999186 w 11820051"/>
                      <a:gd name="connsiteY41" fmla="*/ 6661050 h 6661050"/>
                      <a:gd name="connsiteX42" fmla="*/ 4067488 w 11820051"/>
                      <a:gd name="connsiteY42" fmla="*/ 6661050 h 6661050"/>
                      <a:gd name="connsiteX43" fmla="*/ 3490392 w 11820051"/>
                      <a:gd name="connsiteY43" fmla="*/ 6661050 h 6661050"/>
                      <a:gd name="connsiteX44" fmla="*/ 3149696 w 11820051"/>
                      <a:gd name="connsiteY44" fmla="*/ 6661050 h 6661050"/>
                      <a:gd name="connsiteX45" fmla="*/ 2572599 w 11820051"/>
                      <a:gd name="connsiteY45" fmla="*/ 6661050 h 6661050"/>
                      <a:gd name="connsiteX46" fmla="*/ 2231904 w 11820051"/>
                      <a:gd name="connsiteY46" fmla="*/ 6661050 h 6661050"/>
                      <a:gd name="connsiteX47" fmla="*/ 1654807 w 11820051"/>
                      <a:gd name="connsiteY47" fmla="*/ 6661050 h 6661050"/>
                      <a:gd name="connsiteX48" fmla="*/ 723109 w 11820051"/>
                      <a:gd name="connsiteY48" fmla="*/ 6661050 h 6661050"/>
                      <a:gd name="connsiteX49" fmla="*/ 0 w 11820051"/>
                      <a:gd name="connsiteY49" fmla="*/ 6661050 h 6661050"/>
                      <a:gd name="connsiteX50" fmla="*/ 0 w 11820051"/>
                      <a:gd name="connsiteY50" fmla="*/ 6128166 h 6661050"/>
                      <a:gd name="connsiteX51" fmla="*/ 0 w 11820051"/>
                      <a:gd name="connsiteY51" fmla="*/ 5528672 h 6661050"/>
                      <a:gd name="connsiteX52" fmla="*/ 0 w 11820051"/>
                      <a:gd name="connsiteY52" fmla="*/ 4862567 h 6661050"/>
                      <a:gd name="connsiteX53" fmla="*/ 0 w 11820051"/>
                      <a:gd name="connsiteY53" fmla="*/ 4263072 h 6661050"/>
                      <a:gd name="connsiteX54" fmla="*/ 0 w 11820051"/>
                      <a:gd name="connsiteY54" fmla="*/ 3463746 h 6661050"/>
                      <a:gd name="connsiteX55" fmla="*/ 0 w 11820051"/>
                      <a:gd name="connsiteY55" fmla="*/ 2731030 h 6661050"/>
                      <a:gd name="connsiteX56" fmla="*/ 0 w 11820051"/>
                      <a:gd name="connsiteY56" fmla="*/ 1931704 h 6661050"/>
                      <a:gd name="connsiteX57" fmla="*/ 0 w 11820051"/>
                      <a:gd name="connsiteY57" fmla="*/ 1465431 h 6661050"/>
                      <a:gd name="connsiteX58" fmla="*/ 0 w 11820051"/>
                      <a:gd name="connsiteY58" fmla="*/ 999157 h 6661050"/>
                      <a:gd name="connsiteX59" fmla="*/ 0 w 11820051"/>
                      <a:gd name="connsiteY59" fmla="*/ 0 h 6661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</a:cxnLst>
                    <a:rect l="l" t="t" r="r" b="b"/>
                    <a:pathLst>
                      <a:path w="11820051" h="6661050" extrusionOk="0">
                        <a:moveTo>
                          <a:pt x="0" y="0"/>
                        </a:moveTo>
                        <a:cubicBezTo>
                          <a:pt x="116878" y="-1381"/>
                          <a:pt x="426894" y="23841"/>
                          <a:pt x="577097" y="0"/>
                        </a:cubicBezTo>
                        <a:cubicBezTo>
                          <a:pt x="727300" y="-23841"/>
                          <a:pt x="795730" y="13968"/>
                          <a:pt x="917792" y="0"/>
                        </a:cubicBezTo>
                        <a:cubicBezTo>
                          <a:pt x="1039855" y="-13968"/>
                          <a:pt x="1414259" y="8288"/>
                          <a:pt x="1849490" y="0"/>
                        </a:cubicBezTo>
                        <a:cubicBezTo>
                          <a:pt x="2284721" y="-8288"/>
                          <a:pt x="2172743" y="13818"/>
                          <a:pt x="2426587" y="0"/>
                        </a:cubicBezTo>
                        <a:cubicBezTo>
                          <a:pt x="2680431" y="-13818"/>
                          <a:pt x="2757094" y="-14701"/>
                          <a:pt x="2885483" y="0"/>
                        </a:cubicBezTo>
                        <a:cubicBezTo>
                          <a:pt x="3013872" y="14701"/>
                          <a:pt x="3109435" y="10802"/>
                          <a:pt x="3226179" y="0"/>
                        </a:cubicBezTo>
                        <a:cubicBezTo>
                          <a:pt x="3342923" y="-10802"/>
                          <a:pt x="3670133" y="24027"/>
                          <a:pt x="3803275" y="0"/>
                        </a:cubicBezTo>
                        <a:cubicBezTo>
                          <a:pt x="3936417" y="-24027"/>
                          <a:pt x="4314034" y="28726"/>
                          <a:pt x="4498572" y="0"/>
                        </a:cubicBezTo>
                        <a:cubicBezTo>
                          <a:pt x="4683110" y="-28726"/>
                          <a:pt x="4739104" y="15819"/>
                          <a:pt x="4957468" y="0"/>
                        </a:cubicBezTo>
                        <a:cubicBezTo>
                          <a:pt x="5175832" y="-15819"/>
                          <a:pt x="5275037" y="6236"/>
                          <a:pt x="5416365" y="0"/>
                        </a:cubicBezTo>
                        <a:cubicBezTo>
                          <a:pt x="5557693" y="-6236"/>
                          <a:pt x="5591208" y="-3639"/>
                          <a:pt x="5757060" y="0"/>
                        </a:cubicBezTo>
                        <a:cubicBezTo>
                          <a:pt x="5922913" y="3639"/>
                          <a:pt x="6263278" y="-5461"/>
                          <a:pt x="6570558" y="0"/>
                        </a:cubicBezTo>
                        <a:cubicBezTo>
                          <a:pt x="6877838" y="5461"/>
                          <a:pt x="7118347" y="5062"/>
                          <a:pt x="7384055" y="0"/>
                        </a:cubicBezTo>
                        <a:cubicBezTo>
                          <a:pt x="7649763" y="-5062"/>
                          <a:pt x="7847109" y="-7648"/>
                          <a:pt x="8079353" y="0"/>
                        </a:cubicBezTo>
                        <a:cubicBezTo>
                          <a:pt x="8311597" y="7648"/>
                          <a:pt x="8426046" y="20053"/>
                          <a:pt x="8538249" y="0"/>
                        </a:cubicBezTo>
                        <a:cubicBezTo>
                          <a:pt x="8650452" y="-20053"/>
                          <a:pt x="8828331" y="21707"/>
                          <a:pt x="8997145" y="0"/>
                        </a:cubicBezTo>
                        <a:cubicBezTo>
                          <a:pt x="9165959" y="-21707"/>
                          <a:pt x="9234221" y="-22598"/>
                          <a:pt x="9456041" y="0"/>
                        </a:cubicBezTo>
                        <a:cubicBezTo>
                          <a:pt x="9677861" y="22598"/>
                          <a:pt x="10004264" y="-6526"/>
                          <a:pt x="10269538" y="0"/>
                        </a:cubicBezTo>
                        <a:cubicBezTo>
                          <a:pt x="10534812" y="6526"/>
                          <a:pt x="10864340" y="40497"/>
                          <a:pt x="11201237" y="0"/>
                        </a:cubicBezTo>
                        <a:cubicBezTo>
                          <a:pt x="11538134" y="-40497"/>
                          <a:pt x="11650586" y="4111"/>
                          <a:pt x="11820051" y="0"/>
                        </a:cubicBezTo>
                        <a:cubicBezTo>
                          <a:pt x="11808459" y="178047"/>
                          <a:pt x="11842655" y="329882"/>
                          <a:pt x="11820051" y="532884"/>
                        </a:cubicBezTo>
                        <a:cubicBezTo>
                          <a:pt x="11797447" y="735886"/>
                          <a:pt x="11841963" y="866965"/>
                          <a:pt x="11820051" y="1198989"/>
                        </a:cubicBezTo>
                        <a:cubicBezTo>
                          <a:pt x="11798139" y="1531014"/>
                          <a:pt x="11793093" y="1706796"/>
                          <a:pt x="11820051" y="1931704"/>
                        </a:cubicBezTo>
                        <a:cubicBezTo>
                          <a:pt x="11847009" y="2156613"/>
                          <a:pt x="11816969" y="2236343"/>
                          <a:pt x="11820051" y="2464589"/>
                        </a:cubicBezTo>
                        <a:cubicBezTo>
                          <a:pt x="11823133" y="2692836"/>
                          <a:pt x="11858201" y="3086704"/>
                          <a:pt x="11820051" y="3263915"/>
                        </a:cubicBezTo>
                        <a:cubicBezTo>
                          <a:pt x="11781901" y="3441126"/>
                          <a:pt x="11815166" y="3786820"/>
                          <a:pt x="11820051" y="3996630"/>
                        </a:cubicBezTo>
                        <a:cubicBezTo>
                          <a:pt x="11824936" y="4206440"/>
                          <a:pt x="11804659" y="4457546"/>
                          <a:pt x="11820051" y="4729346"/>
                        </a:cubicBezTo>
                        <a:cubicBezTo>
                          <a:pt x="11835443" y="5001146"/>
                          <a:pt x="11836773" y="5093147"/>
                          <a:pt x="11820051" y="5328840"/>
                        </a:cubicBezTo>
                        <a:cubicBezTo>
                          <a:pt x="11803329" y="5564533"/>
                          <a:pt x="11798413" y="5749424"/>
                          <a:pt x="11820051" y="5994945"/>
                        </a:cubicBezTo>
                        <a:cubicBezTo>
                          <a:pt x="11841689" y="6240467"/>
                          <a:pt x="11840469" y="6451793"/>
                          <a:pt x="11820051" y="6661050"/>
                        </a:cubicBezTo>
                        <a:cubicBezTo>
                          <a:pt x="11664920" y="6638294"/>
                          <a:pt x="11480607" y="6653559"/>
                          <a:pt x="11361155" y="6661050"/>
                        </a:cubicBezTo>
                        <a:cubicBezTo>
                          <a:pt x="11241703" y="6668541"/>
                          <a:pt x="10911097" y="6647108"/>
                          <a:pt x="10547657" y="6661050"/>
                        </a:cubicBezTo>
                        <a:cubicBezTo>
                          <a:pt x="10184217" y="6674992"/>
                          <a:pt x="10183346" y="6656417"/>
                          <a:pt x="10088761" y="6661050"/>
                        </a:cubicBezTo>
                        <a:cubicBezTo>
                          <a:pt x="9994176" y="6665683"/>
                          <a:pt x="9572070" y="6677188"/>
                          <a:pt x="9393464" y="6661050"/>
                        </a:cubicBezTo>
                        <a:cubicBezTo>
                          <a:pt x="9214858" y="6644912"/>
                          <a:pt x="8973824" y="6674252"/>
                          <a:pt x="8816367" y="6661050"/>
                        </a:cubicBezTo>
                        <a:cubicBezTo>
                          <a:pt x="8658910" y="6647848"/>
                          <a:pt x="8391215" y="6678158"/>
                          <a:pt x="8239271" y="6661050"/>
                        </a:cubicBezTo>
                        <a:cubicBezTo>
                          <a:pt x="8087327" y="6643942"/>
                          <a:pt x="7822745" y="6684440"/>
                          <a:pt x="7425773" y="6661050"/>
                        </a:cubicBezTo>
                        <a:cubicBezTo>
                          <a:pt x="7028801" y="6637660"/>
                          <a:pt x="7199952" y="6655351"/>
                          <a:pt x="7085078" y="6661050"/>
                        </a:cubicBezTo>
                        <a:cubicBezTo>
                          <a:pt x="6970204" y="6666749"/>
                          <a:pt x="6716643" y="6687112"/>
                          <a:pt x="6507981" y="6661050"/>
                        </a:cubicBezTo>
                        <a:cubicBezTo>
                          <a:pt x="6299319" y="6634988"/>
                          <a:pt x="6054691" y="6683605"/>
                          <a:pt x="5930884" y="6661050"/>
                        </a:cubicBezTo>
                        <a:cubicBezTo>
                          <a:pt x="5807077" y="6638495"/>
                          <a:pt x="5263662" y="6623246"/>
                          <a:pt x="4999186" y="6661050"/>
                        </a:cubicBezTo>
                        <a:cubicBezTo>
                          <a:pt x="4734710" y="6698854"/>
                          <a:pt x="4475205" y="6618902"/>
                          <a:pt x="4067488" y="6661050"/>
                        </a:cubicBezTo>
                        <a:cubicBezTo>
                          <a:pt x="3659771" y="6703198"/>
                          <a:pt x="3730420" y="6636102"/>
                          <a:pt x="3490392" y="6661050"/>
                        </a:cubicBezTo>
                        <a:cubicBezTo>
                          <a:pt x="3250364" y="6685998"/>
                          <a:pt x="3241255" y="6677490"/>
                          <a:pt x="3149696" y="6661050"/>
                        </a:cubicBezTo>
                        <a:cubicBezTo>
                          <a:pt x="3058137" y="6644610"/>
                          <a:pt x="2789185" y="6689419"/>
                          <a:pt x="2572599" y="6661050"/>
                        </a:cubicBezTo>
                        <a:cubicBezTo>
                          <a:pt x="2356013" y="6632681"/>
                          <a:pt x="2349577" y="6654278"/>
                          <a:pt x="2231904" y="6661050"/>
                        </a:cubicBezTo>
                        <a:cubicBezTo>
                          <a:pt x="2114232" y="6667822"/>
                          <a:pt x="1897540" y="6670652"/>
                          <a:pt x="1654807" y="6661050"/>
                        </a:cubicBezTo>
                        <a:cubicBezTo>
                          <a:pt x="1412074" y="6651448"/>
                          <a:pt x="1107131" y="6636137"/>
                          <a:pt x="723109" y="6661050"/>
                        </a:cubicBezTo>
                        <a:cubicBezTo>
                          <a:pt x="339087" y="6685963"/>
                          <a:pt x="308480" y="6644842"/>
                          <a:pt x="0" y="6661050"/>
                        </a:cubicBezTo>
                        <a:cubicBezTo>
                          <a:pt x="23076" y="6525662"/>
                          <a:pt x="-4535" y="6381723"/>
                          <a:pt x="0" y="6128166"/>
                        </a:cubicBezTo>
                        <a:cubicBezTo>
                          <a:pt x="4535" y="5874609"/>
                          <a:pt x="-18634" y="5800361"/>
                          <a:pt x="0" y="5528672"/>
                        </a:cubicBezTo>
                        <a:cubicBezTo>
                          <a:pt x="18634" y="5256983"/>
                          <a:pt x="18190" y="5084587"/>
                          <a:pt x="0" y="4862567"/>
                        </a:cubicBezTo>
                        <a:cubicBezTo>
                          <a:pt x="-18190" y="4640547"/>
                          <a:pt x="-20856" y="4392424"/>
                          <a:pt x="0" y="4263072"/>
                        </a:cubicBezTo>
                        <a:cubicBezTo>
                          <a:pt x="20856" y="4133720"/>
                          <a:pt x="4931" y="3843898"/>
                          <a:pt x="0" y="3463746"/>
                        </a:cubicBezTo>
                        <a:cubicBezTo>
                          <a:pt x="-4931" y="3083594"/>
                          <a:pt x="24282" y="2917500"/>
                          <a:pt x="0" y="2731030"/>
                        </a:cubicBezTo>
                        <a:cubicBezTo>
                          <a:pt x="-24282" y="2544560"/>
                          <a:pt x="25300" y="2282066"/>
                          <a:pt x="0" y="1931704"/>
                        </a:cubicBezTo>
                        <a:cubicBezTo>
                          <a:pt x="-25300" y="1581342"/>
                          <a:pt x="15660" y="1582154"/>
                          <a:pt x="0" y="1465431"/>
                        </a:cubicBezTo>
                        <a:cubicBezTo>
                          <a:pt x="-15660" y="1348708"/>
                          <a:pt x="22067" y="1167027"/>
                          <a:pt x="0" y="999157"/>
                        </a:cubicBezTo>
                        <a:cubicBezTo>
                          <a:pt x="-22067" y="831287"/>
                          <a:pt x="2465" y="49088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1C8DA6-E762-4EDF-ACC9-D6CC90858BF6}"/>
              </a:ext>
            </a:extLst>
          </p:cNvPr>
          <p:cNvSpPr/>
          <p:nvPr/>
        </p:nvSpPr>
        <p:spPr>
          <a:xfrm>
            <a:off x="4202693" y="958260"/>
            <a:ext cx="378661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لنفكر معًا</a:t>
            </a:r>
          </a:p>
          <a:p>
            <a:pPr algn="ctr"/>
            <a:r>
              <a:rPr lang="ar-EG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" </a:t>
            </a:r>
            <a:r>
              <a:rPr lang="ar-AE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لو لم يكن هناك  قواعد</a:t>
            </a:r>
          </a:p>
          <a:p>
            <a:pPr algn="ctr"/>
            <a:r>
              <a:rPr lang="ar-AE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للحلقة الدائرية في الصف</a:t>
            </a:r>
            <a:r>
              <a:rPr lang="ar-EG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؟"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Action Button: Sound 6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9D4CF779-C89C-4998-8E9D-F9C8D5AF2C75}"/>
              </a:ext>
            </a:extLst>
          </p:cNvPr>
          <p:cNvSpPr/>
          <p:nvPr/>
        </p:nvSpPr>
        <p:spPr>
          <a:xfrm>
            <a:off x="10972623" y="5653088"/>
            <a:ext cx="812454" cy="591665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39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Oval 5"/>
          <p:cNvSpPr>
            <a:spLocks noChangeArrowheads="1"/>
          </p:cNvSpPr>
          <p:nvPr/>
        </p:nvSpPr>
        <p:spPr bwMode="auto">
          <a:xfrm>
            <a:off x="2091267" y="2361143"/>
            <a:ext cx="2133600" cy="2133600"/>
          </a:xfrm>
          <a:prstGeom prst="ellipse">
            <a:avLst/>
          </a:prstGeom>
          <a:solidFill>
            <a:srgbClr val="C9B19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400"/>
          </a:p>
        </p:txBody>
      </p:sp>
      <p:pic>
        <p:nvPicPr>
          <p:cNvPr id="4100" name="Picture 4" descr="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7506" y="5407375"/>
            <a:ext cx="2379133" cy="51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2448984" y="2938993"/>
            <a:ext cx="13462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6400">
                <a:solidFill>
                  <a:schemeClr val="bg1"/>
                </a:solidFill>
              </a:rPr>
              <a:t>01</a:t>
            </a:r>
          </a:p>
        </p:txBody>
      </p:sp>
      <p:pic>
        <p:nvPicPr>
          <p:cNvPr id="4107" name="Picture 11" descr="未标题-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1551" y="2318810"/>
            <a:ext cx="635000" cy="70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8" name="Freeform 12"/>
          <p:cNvSpPr>
            <a:spLocks/>
          </p:cNvSpPr>
          <p:nvPr/>
        </p:nvSpPr>
        <p:spPr bwMode="auto">
          <a:xfrm>
            <a:off x="3862918" y="3087159"/>
            <a:ext cx="550333" cy="2116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4109" name="Group 13"/>
          <p:cNvGrpSpPr>
            <a:grpSpLocks/>
          </p:cNvGrpSpPr>
          <p:nvPr/>
        </p:nvGrpSpPr>
        <p:grpSpPr bwMode="auto">
          <a:xfrm>
            <a:off x="1875367" y="2496610"/>
            <a:ext cx="237067" cy="232833"/>
            <a:chOff x="223" y="203"/>
            <a:chExt cx="213" cy="211"/>
          </a:xfrm>
        </p:grpSpPr>
        <p:sp>
          <p:nvSpPr>
            <p:cNvPr id="4110" name="Freeform 14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4112" name="Freeform 16"/>
          <p:cNvSpPr>
            <a:spLocks/>
          </p:cNvSpPr>
          <p:nvPr/>
        </p:nvSpPr>
        <p:spPr bwMode="auto">
          <a:xfrm>
            <a:off x="2868084" y="2678643"/>
            <a:ext cx="457200" cy="1735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4113" name="Group 17"/>
          <p:cNvGrpSpPr>
            <a:grpSpLocks/>
          </p:cNvGrpSpPr>
          <p:nvPr/>
        </p:nvGrpSpPr>
        <p:grpSpPr bwMode="auto">
          <a:xfrm flipV="1">
            <a:off x="3799418" y="3641726"/>
            <a:ext cx="173567" cy="169333"/>
            <a:chOff x="223" y="203"/>
            <a:chExt cx="213" cy="211"/>
          </a:xfrm>
        </p:grpSpPr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115" name="Oval 19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4646" y="-340783"/>
            <a:ext cx="5297729" cy="6855884"/>
          </a:xfrm>
          <a:prstGeom prst="rect">
            <a:avLst/>
          </a:prstGeom>
        </p:spPr>
      </p:pic>
      <p:pic>
        <p:nvPicPr>
          <p:cNvPr id="20" name="Picture 2" descr="نتيجة بحث الصور عن uae flag gif">
            <a:extLst>
              <a:ext uri="{FF2B5EF4-FFF2-40B4-BE49-F238E27FC236}">
                <a16:creationId xmlns:a16="http://schemas.microsoft.com/office/drawing/2014/main" id="{66F9AE7A-4D80-4E70-B191-C83579E3CA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980" y="566429"/>
            <a:ext cx="1299940" cy="70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F9D8A02-94B8-4B0B-BD8F-00E5358B3077}"/>
              </a:ext>
            </a:extLst>
          </p:cNvPr>
          <p:cNvGrpSpPr/>
          <p:nvPr/>
        </p:nvGrpSpPr>
        <p:grpSpPr>
          <a:xfrm>
            <a:off x="1530146" y="1567116"/>
            <a:ext cx="3015397" cy="3251752"/>
            <a:chOff x="1643433" y="2133619"/>
            <a:chExt cx="2464566" cy="2468261"/>
          </a:xfrm>
        </p:grpSpPr>
        <p:pic>
          <p:nvPicPr>
            <p:cNvPr id="22" name="Picture 21" descr="Shape, circle&#10;&#10;Description automatically generated">
              <a:extLst>
                <a:ext uri="{FF2B5EF4-FFF2-40B4-BE49-F238E27FC236}">
                  <a16:creationId xmlns:a16="http://schemas.microsoft.com/office/drawing/2014/main" id="{12D61955-0EF6-4E76-BB79-8B625BEE8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3433" y="2133619"/>
              <a:ext cx="2464566" cy="2468261"/>
            </a:xfrm>
            <a:prstGeom prst="rect">
              <a:avLst/>
            </a:prstGeom>
          </p:spPr>
        </p:pic>
        <p:pic>
          <p:nvPicPr>
            <p:cNvPr id="23" name="Picture 22" descr="A picture containing text, outdoor, sign&#10;&#10;Description automatically generated">
              <a:extLst>
                <a:ext uri="{FF2B5EF4-FFF2-40B4-BE49-F238E27FC236}">
                  <a16:creationId xmlns:a16="http://schemas.microsoft.com/office/drawing/2014/main" id="{E0ADF35C-48D5-4B2F-B1C4-8AF63C223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331" y="2278979"/>
              <a:ext cx="2177544" cy="2177544"/>
            </a:xfrm>
            <a:prstGeom prst="rect">
              <a:avLst/>
            </a:prstGeom>
          </p:spPr>
        </p:pic>
      </p:grpSp>
      <p:pic>
        <p:nvPicPr>
          <p:cNvPr id="25" name="Picture 24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0B14E6A6-0963-466B-8B41-7B19A04B65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618" y="932529"/>
            <a:ext cx="6022059" cy="447484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7FC1C1EA-1B76-4CEC-AC65-5C8522E95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1954" l="12589" r="89894">
                        <a14:backgroundMark x1="19681" y1="25287" x2="19681" y2="252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1" y="2361143"/>
            <a:ext cx="2215973" cy="341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 3">
            <a:extLst>
              <a:ext uri="{FF2B5EF4-FFF2-40B4-BE49-F238E27FC236}">
                <a16:creationId xmlns:a16="http://schemas.microsoft.com/office/drawing/2014/main" id="{4D18EEDA-5B7E-4503-8E60-D4BB0A5FB1A0}"/>
              </a:ext>
            </a:extLst>
          </p:cNvPr>
          <p:cNvSpPr/>
          <p:nvPr/>
        </p:nvSpPr>
        <p:spPr>
          <a:xfrm>
            <a:off x="5421406" y="2765426"/>
            <a:ext cx="5306869" cy="2208972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AE" altLang="ar-AE" sz="6000" b="1" dirty="0">
                <a:solidFill>
                  <a:srgbClr val="7030A0"/>
                </a:solidFill>
                <a:latin typeface="Arial" panose="020B0604020202020204" pitchFamily="34" charset="0"/>
              </a:rPr>
              <a:t>فيديو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AE" altLang="ar-AE" sz="6000" b="1" dirty="0">
                <a:solidFill>
                  <a:srgbClr val="7030A0"/>
                </a:solidFill>
                <a:latin typeface="Arial" panose="020B0604020202020204" pitchFamily="34" charset="0"/>
              </a:rPr>
              <a:t>استراتيجية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AE" altLang="ar-AE" sz="6000" b="1" dirty="0">
                <a:solidFill>
                  <a:srgbClr val="7030A0"/>
                </a:solidFill>
                <a:latin typeface="Arial" panose="020B0604020202020204" pitchFamily="34" charset="0"/>
              </a:rPr>
              <a:t>أشاهد أدون أشارك 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AE" altLang="ar-AE" sz="60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</a:p>
          <a:p>
            <a:pPr algn="ctr"/>
            <a:endParaRPr lang="ar-AE" sz="4800" b="1" u="sng" dirty="0">
              <a:solidFill>
                <a:schemeClr val="tx1"/>
              </a:solidFill>
              <a:latin typeface="Calibri Light" panose="020F0302020204030204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505429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8">
            <a:extLst>
              <a:ext uri="{FF2B5EF4-FFF2-40B4-BE49-F238E27FC236}">
                <a16:creationId xmlns:a16="http://schemas.microsoft.com/office/drawing/2014/main" id="{749C117F-F390-437B-ADB0-57E87EFF3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EF42F8-2417-49A6-95CE-DE9503B0A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C6F623B-2003-4AED-B02F-541A150EC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11837A-4F3D-419F-ACE2-E80B1EA28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9411D1A-7E2C-4A36-BE32-BF7A8E130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31" name="Straight Connector 14">
            <a:extLst>
              <a:ext uri="{FF2B5EF4-FFF2-40B4-BE49-F238E27FC236}">
                <a16:creationId xmlns:a16="http://schemas.microsoft.com/office/drawing/2014/main" id="{20742BC3-654B-4E41-9A6A-73A42E477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16">
            <a:extLst>
              <a:ext uri="{FF2B5EF4-FFF2-40B4-BE49-F238E27FC236}">
                <a16:creationId xmlns:a16="http://schemas.microsoft.com/office/drawing/2014/main" id="{7B0B6F20-ACBD-46C3-BF1C-B0DA01E00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18">
            <a:extLst>
              <a:ext uri="{FF2B5EF4-FFF2-40B4-BE49-F238E27FC236}">
                <a16:creationId xmlns:a16="http://schemas.microsoft.com/office/drawing/2014/main" id="{9873E22E-6D95-4919-9786-9CE22CFB2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136405D-91C1-4AC4-A1DA-AADA5236E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مستطيل 3">
            <a:extLst>
              <a:ext uri="{FF2B5EF4-FFF2-40B4-BE49-F238E27FC236}">
                <a16:creationId xmlns:a16="http://schemas.microsoft.com/office/drawing/2014/main" id="{7B684DD6-8F97-4476-B805-00DDC70C4BCF}"/>
              </a:ext>
            </a:extLst>
          </p:cNvPr>
          <p:cNvSpPr/>
          <p:nvPr/>
        </p:nvSpPr>
        <p:spPr>
          <a:xfrm>
            <a:off x="4636481" y="1041401"/>
            <a:ext cx="6455815" cy="23452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en-US" sz="5000" b="1" dirty="0">
                <a:ln w="3175" cmpd="sng">
                  <a:noFill/>
                </a:ln>
                <a:solidFill>
                  <a:srgbClr val="262626"/>
                </a:solidFill>
                <a:latin typeface="+mj-lt"/>
                <a:ea typeface="+mj-ea"/>
                <a:cs typeface="+mj-cs"/>
                <a:hlinkClick r:id="rId6"/>
              </a:rPr>
              <a:t>https://www.youtube.com/watch?app=desktop&amp;v=UX89spfvd0M</a:t>
            </a:r>
            <a:endParaRPr lang="ar-AE" sz="5000" b="1" dirty="0">
              <a:ln w="3175" cmpd="sng">
                <a:noFill/>
              </a:ln>
              <a:solidFill>
                <a:srgbClr val="262626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2197BAB-F32A-48E3-8888-C2431E9F61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736" y="3153832"/>
            <a:ext cx="777240" cy="606425"/>
          </a:xfrm>
          <a:prstGeom prst="rect">
            <a:avLst/>
          </a:prstGeom>
        </p:spPr>
      </p:pic>
      <p:sp>
        <p:nvSpPr>
          <p:cNvPr id="34" name="Rectangle 24">
            <a:extLst>
              <a:ext uri="{FF2B5EF4-FFF2-40B4-BE49-F238E27FC236}">
                <a16:creationId xmlns:a16="http://schemas.microsoft.com/office/drawing/2014/main" id="{B5B11595-9562-42F8-B810-2A20A7840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4" y="1092200"/>
            <a:ext cx="3059206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 descr="نتيجة بحث الصور عن down clipart gif">
            <a:extLst>
              <a:ext uri="{FF2B5EF4-FFF2-40B4-BE49-F238E27FC236}">
                <a16:creationId xmlns:a16="http://schemas.microsoft.com/office/drawing/2014/main" id="{7BF7DEED-3993-4C22-A57C-DAEC49A225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2037864" y="713124"/>
            <a:ext cx="1146802" cy="243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Straight Connector 26">
            <a:extLst>
              <a:ext uri="{FF2B5EF4-FFF2-40B4-BE49-F238E27FC236}">
                <a16:creationId xmlns:a16="http://schemas.microsoft.com/office/drawing/2014/main" id="{3C6B113E-084C-4375-B4FB-70E276EC94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36481" y="3522131"/>
            <a:ext cx="643792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C4F8C38E-73AE-4CE8-872C-42AFC0409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6986" y="3153832"/>
            <a:ext cx="777240" cy="6064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41CCE6-CCC5-4DB1-8C7C-892AB23C0C40}"/>
              </a:ext>
            </a:extLst>
          </p:cNvPr>
          <p:cNvSpPr/>
          <p:nvPr/>
        </p:nvSpPr>
        <p:spPr>
          <a:xfrm>
            <a:off x="-880199" y="3021411"/>
            <a:ext cx="6455816" cy="19497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defRPr/>
            </a:pPr>
            <a:r>
              <a:rPr lang="en-US" altLang="ar-AE" sz="2100" b="1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فيديو</a:t>
            </a:r>
            <a:endParaRPr lang="en-US" altLang="ar-AE" sz="2100" b="1" kern="1200" cap="none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  <a:p>
            <a:pPr algn="ctr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defRPr/>
            </a:pPr>
            <a:r>
              <a:rPr lang="en-US" altLang="ar-AE" sz="2100" b="1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استراتيجية</a:t>
            </a:r>
            <a:endParaRPr lang="en-US" altLang="ar-AE" sz="2100" b="1" kern="1200" cap="none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  <a:p>
            <a:pPr algn="ctr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defRPr/>
            </a:pPr>
            <a:r>
              <a:rPr lang="en-US" altLang="ar-AE" sz="2100" b="1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أشاهد</a:t>
            </a:r>
            <a:r>
              <a:rPr lang="en-US" altLang="ar-AE" sz="2100" b="1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ar-AE" sz="2100" b="1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أدون</a:t>
            </a:r>
            <a:r>
              <a:rPr lang="en-US" altLang="ar-AE" sz="2100" b="1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ar-AE" sz="2100" b="1" kern="1200" cap="none" dirty="0" err="1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أشارك</a:t>
            </a:r>
            <a:r>
              <a:rPr lang="en-US" altLang="ar-AE" sz="2100" b="1" kern="1200" cap="none" dirty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4838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Oval 5"/>
          <p:cNvSpPr>
            <a:spLocks noChangeArrowheads="1"/>
          </p:cNvSpPr>
          <p:nvPr/>
        </p:nvSpPr>
        <p:spPr bwMode="auto">
          <a:xfrm>
            <a:off x="2091267" y="2361143"/>
            <a:ext cx="2133600" cy="2133600"/>
          </a:xfrm>
          <a:prstGeom prst="ellipse">
            <a:avLst/>
          </a:prstGeom>
          <a:solidFill>
            <a:srgbClr val="C9B19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400"/>
          </a:p>
        </p:txBody>
      </p:sp>
      <p:pic>
        <p:nvPicPr>
          <p:cNvPr id="4100" name="Picture 4" descr="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7506" y="5407375"/>
            <a:ext cx="2379133" cy="51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2448984" y="2938993"/>
            <a:ext cx="13462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6400">
                <a:solidFill>
                  <a:schemeClr val="bg1"/>
                </a:solidFill>
              </a:rPr>
              <a:t>01</a:t>
            </a:r>
          </a:p>
        </p:txBody>
      </p:sp>
      <p:pic>
        <p:nvPicPr>
          <p:cNvPr id="4107" name="Picture 11" descr="未标题-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1551" y="2318810"/>
            <a:ext cx="635000" cy="70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8" name="Freeform 12"/>
          <p:cNvSpPr>
            <a:spLocks/>
          </p:cNvSpPr>
          <p:nvPr/>
        </p:nvSpPr>
        <p:spPr bwMode="auto">
          <a:xfrm>
            <a:off x="3862918" y="3087159"/>
            <a:ext cx="550333" cy="2116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4109" name="Group 13"/>
          <p:cNvGrpSpPr>
            <a:grpSpLocks/>
          </p:cNvGrpSpPr>
          <p:nvPr/>
        </p:nvGrpSpPr>
        <p:grpSpPr bwMode="auto">
          <a:xfrm>
            <a:off x="1875367" y="2496610"/>
            <a:ext cx="237067" cy="232833"/>
            <a:chOff x="223" y="203"/>
            <a:chExt cx="213" cy="211"/>
          </a:xfrm>
        </p:grpSpPr>
        <p:sp>
          <p:nvSpPr>
            <p:cNvPr id="4110" name="Freeform 14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4112" name="Freeform 16"/>
          <p:cNvSpPr>
            <a:spLocks/>
          </p:cNvSpPr>
          <p:nvPr/>
        </p:nvSpPr>
        <p:spPr bwMode="auto">
          <a:xfrm>
            <a:off x="2868084" y="2678643"/>
            <a:ext cx="457200" cy="1735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4113" name="Group 17"/>
          <p:cNvGrpSpPr>
            <a:grpSpLocks/>
          </p:cNvGrpSpPr>
          <p:nvPr/>
        </p:nvGrpSpPr>
        <p:grpSpPr bwMode="auto">
          <a:xfrm flipV="1">
            <a:off x="3799418" y="3641726"/>
            <a:ext cx="173567" cy="169333"/>
            <a:chOff x="223" y="203"/>
            <a:chExt cx="213" cy="211"/>
          </a:xfrm>
        </p:grpSpPr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115" name="Oval 19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4646" y="-340783"/>
            <a:ext cx="5297729" cy="6855884"/>
          </a:xfrm>
          <a:prstGeom prst="rect">
            <a:avLst/>
          </a:prstGeom>
        </p:spPr>
      </p:pic>
      <p:pic>
        <p:nvPicPr>
          <p:cNvPr id="20" name="Picture 2" descr="نتيجة بحث الصور عن uae flag gif">
            <a:extLst>
              <a:ext uri="{FF2B5EF4-FFF2-40B4-BE49-F238E27FC236}">
                <a16:creationId xmlns:a16="http://schemas.microsoft.com/office/drawing/2014/main" id="{66F9AE7A-4D80-4E70-B191-C83579E3CA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980" y="566429"/>
            <a:ext cx="1299940" cy="70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F9D8A02-94B8-4B0B-BD8F-00E5358B3077}"/>
              </a:ext>
            </a:extLst>
          </p:cNvPr>
          <p:cNvGrpSpPr/>
          <p:nvPr/>
        </p:nvGrpSpPr>
        <p:grpSpPr>
          <a:xfrm>
            <a:off x="1530146" y="1567116"/>
            <a:ext cx="3015397" cy="3251752"/>
            <a:chOff x="1643433" y="2133619"/>
            <a:chExt cx="2464566" cy="2468261"/>
          </a:xfrm>
        </p:grpSpPr>
        <p:pic>
          <p:nvPicPr>
            <p:cNvPr id="22" name="Picture 21" descr="Shape, circle&#10;&#10;Description automatically generated">
              <a:extLst>
                <a:ext uri="{FF2B5EF4-FFF2-40B4-BE49-F238E27FC236}">
                  <a16:creationId xmlns:a16="http://schemas.microsoft.com/office/drawing/2014/main" id="{12D61955-0EF6-4E76-BB79-8B625BEE8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3433" y="2133619"/>
              <a:ext cx="2464566" cy="2468261"/>
            </a:xfrm>
            <a:prstGeom prst="rect">
              <a:avLst/>
            </a:prstGeom>
          </p:spPr>
        </p:pic>
        <p:pic>
          <p:nvPicPr>
            <p:cNvPr id="23" name="Picture 22" descr="A picture containing text, outdoor, sign&#10;&#10;Description automatically generated">
              <a:extLst>
                <a:ext uri="{FF2B5EF4-FFF2-40B4-BE49-F238E27FC236}">
                  <a16:creationId xmlns:a16="http://schemas.microsoft.com/office/drawing/2014/main" id="{E0ADF35C-48D5-4B2F-B1C4-8AF63C223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331" y="2278979"/>
              <a:ext cx="2177544" cy="2177544"/>
            </a:xfrm>
            <a:prstGeom prst="rect">
              <a:avLst/>
            </a:prstGeom>
          </p:spPr>
        </p:pic>
      </p:grpSp>
      <p:pic>
        <p:nvPicPr>
          <p:cNvPr id="25" name="Picture 24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0B14E6A6-0963-466B-8B41-7B19A04B65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618" y="932529"/>
            <a:ext cx="6022059" cy="447484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7FC1C1EA-1B76-4CEC-AC65-5C8522E95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1954" l="12589" r="89894">
                        <a14:backgroundMark x1="19681" y1="25287" x2="19681" y2="252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1" y="2361143"/>
            <a:ext cx="2215973" cy="341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 3">
            <a:extLst>
              <a:ext uri="{FF2B5EF4-FFF2-40B4-BE49-F238E27FC236}">
                <a16:creationId xmlns:a16="http://schemas.microsoft.com/office/drawing/2014/main" id="{4D18EEDA-5B7E-4503-8E60-D4BB0A5FB1A0}"/>
              </a:ext>
            </a:extLst>
          </p:cNvPr>
          <p:cNvSpPr/>
          <p:nvPr/>
        </p:nvSpPr>
        <p:spPr>
          <a:xfrm>
            <a:off x="5421406" y="2765426"/>
            <a:ext cx="5306869" cy="2208972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AE" altLang="ar-AE" sz="6000" b="1" dirty="0">
                <a:solidFill>
                  <a:srgbClr val="7030A0"/>
                </a:solidFill>
                <a:latin typeface="Arial" panose="020B0604020202020204" pitchFamily="34" charset="0"/>
              </a:rPr>
              <a:t>التقويم المرحلي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AE" altLang="ar-AE" sz="6000" b="1" dirty="0">
                <a:solidFill>
                  <a:srgbClr val="7030A0"/>
                </a:solidFill>
                <a:latin typeface="Arial" panose="020B0604020202020204" pitchFamily="34" charset="0"/>
              </a:rPr>
              <a:t>استراتيجية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AE" altLang="ar-AE" sz="6000" b="1" dirty="0">
                <a:solidFill>
                  <a:srgbClr val="7030A0"/>
                </a:solidFill>
                <a:latin typeface="Arial" panose="020B0604020202020204" pitchFamily="34" charset="0"/>
              </a:rPr>
              <a:t> كرة السلة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AE" altLang="ar-AE" sz="6000" b="1" dirty="0" err="1">
                <a:solidFill>
                  <a:srgbClr val="7030A0"/>
                </a:solidFill>
                <a:latin typeface="Arial" panose="020B0604020202020204" pitchFamily="34" charset="0"/>
              </a:rPr>
              <a:t>نختارمشاعرنا</a:t>
            </a:r>
            <a:endParaRPr lang="ar-AE" altLang="ar-AE" sz="6000" b="1" dirty="0">
              <a:solidFill>
                <a:srgbClr val="7030A0"/>
              </a:solidFill>
              <a:latin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AE" altLang="ar-AE" sz="60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</a:p>
          <a:p>
            <a:pPr algn="ctr"/>
            <a:endParaRPr lang="ar-AE" sz="4800" b="1" u="sng" dirty="0">
              <a:solidFill>
                <a:schemeClr val="tx1"/>
              </a:solidFill>
              <a:latin typeface="Calibri Light" panose="020F0302020204030204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755517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sign:islamic-powerpoint.blogspot.com">
            <a:hlinkClick r:id="" action="ppaction://media"/>
          </p:cNvPr>
          <p:cNvPicPr>
            <a:picLocks noSel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19650" y="643470"/>
            <a:ext cx="609600" cy="609600"/>
          </a:xfrm>
          <a:prstGeom prst="rect">
            <a:avLst/>
          </a:prstGeom>
        </p:spPr>
      </p:pic>
      <p:sp>
        <p:nvSpPr>
          <p:cNvPr id="7" name="تصميم:مدونة البوربوينت الإسلامي"/>
          <p:cNvSpPr/>
          <p:nvPr/>
        </p:nvSpPr>
        <p:spPr>
          <a:xfrm>
            <a:off x="2844800" y="15286"/>
            <a:ext cx="6502400" cy="3243358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1" anchor="ctr"/>
          <a:lstStyle/>
          <a:p>
            <a:pPr lvl="0" algn="ctr" rtl="1">
              <a:defRPr/>
            </a:pPr>
            <a:endParaRPr lang="ar-AE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esign:islamic-powerpoint.blogspot.com"/>
          <p:cNvSpPr/>
          <p:nvPr/>
        </p:nvSpPr>
        <p:spPr>
          <a:xfrm>
            <a:off x="3021725" y="5009596"/>
            <a:ext cx="6148551" cy="577329"/>
          </a:xfrm>
          <a:prstGeom prst="rect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سعيد</a:t>
            </a:r>
            <a:endParaRPr kumimoji="0" lang="ar-JO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تصميم:مدونة البوربوينت الإسلامي"/>
          <p:cNvSpPr/>
          <p:nvPr/>
        </p:nvSpPr>
        <p:spPr>
          <a:xfrm>
            <a:off x="3021724" y="4301689"/>
            <a:ext cx="6148551" cy="577329"/>
          </a:xfrm>
          <a:prstGeom prst="rect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000" b="1" noProof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حزين</a:t>
            </a:r>
            <a:endParaRPr kumimoji="0" lang="ar-JO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esign:islamic-powerpoint.blogspot.com"/>
          <p:cNvSpPr/>
          <p:nvPr/>
        </p:nvSpPr>
        <p:spPr>
          <a:xfrm>
            <a:off x="3021724" y="5715206"/>
            <a:ext cx="6148551" cy="577329"/>
          </a:xfrm>
          <a:prstGeom prst="rect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خائف</a:t>
            </a:r>
            <a:endParaRPr kumimoji="0" lang="ar-JO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تصميم:مدونة البوربوينت الإسلامي"/>
          <p:cNvPicPr>
            <a:picLocks noSel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008" y="3870872"/>
            <a:ext cx="866228" cy="8662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Design:islamic-powerpoint.blogspot.com"/>
          <p:cNvPicPr>
            <a:picLocks noSel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677" y="3097060"/>
            <a:ext cx="1638646" cy="1255480"/>
          </a:xfrm>
          <a:prstGeom prst="rect">
            <a:avLst/>
          </a:prstGeom>
        </p:spPr>
      </p:pic>
      <p:sp>
        <p:nvSpPr>
          <p:cNvPr id="10" name="تصميم:مدونة البوربوينت الإسلامي"/>
          <p:cNvSpPr>
            <a:spLocks noSelect="1"/>
          </p:cNvSpPr>
          <p:nvPr>
            <p:custDataLst>
              <p:tags r:id="rId6"/>
            </p:custDataLst>
          </p:nvPr>
        </p:nvSpPr>
        <p:spPr>
          <a:xfrm>
            <a:off x="0" y="-6896393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A85800"/>
              </a:gs>
              <a:gs pos="4000">
                <a:srgbClr val="A858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Design:islamic-powerpoint.blogspot.com"/>
          <p:cNvPicPr>
            <a:picLocks noSel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50" y="2970502"/>
            <a:ext cx="2171700" cy="1040980"/>
          </a:xfrm>
          <a:prstGeom prst="rect">
            <a:avLst/>
          </a:prstGeom>
        </p:spPr>
      </p:pic>
      <p:sp>
        <p:nvSpPr>
          <p:cNvPr id="3" name="تصميم:مدونة البوربوينت الإسلامي">
            <a:hlinkClick r:id="" action="ppaction://hlinkshowjump?jump=nextslide"/>
          </p:cNvPr>
          <p:cNvSpPr>
            <a:spLocks noSelect="1"/>
          </p:cNvSpPr>
          <p:nvPr>
            <p:custDataLst>
              <p:tags r:id="rId8"/>
            </p:custDataLst>
          </p:nvPr>
        </p:nvSpPr>
        <p:spPr>
          <a:xfrm>
            <a:off x="5463947" y="2796947"/>
            <a:ext cx="1264108" cy="1264108"/>
          </a:xfrm>
          <a:prstGeom prst="ellipse">
            <a:avLst/>
          </a:prstGeom>
          <a:blipFill dpi="0"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Design:islamic-powerpoint.blogspot.com">
            <a:hlinkClick r:id="" action="ppaction://hlinkshowjump?jump=nextslide"/>
          </p:cNvPr>
          <p:cNvSpPr txBox="1">
            <a:spLocks noSelect="1"/>
          </p:cNvSpPr>
          <p:nvPr>
            <p:custDataLst>
              <p:tags r:id="rId9"/>
            </p:custDataLst>
          </p:nvPr>
        </p:nvSpPr>
        <p:spPr>
          <a:xfrm>
            <a:off x="5276677" y="3167389"/>
            <a:ext cx="1638646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التالي</a:t>
            </a:r>
          </a:p>
        </p:txBody>
      </p:sp>
      <p:sp>
        <p:nvSpPr>
          <p:cNvPr id="16" name="تصميم:مدونة البوربوينت الإسلامي"/>
          <p:cNvSpPr>
            <a:spLocks noSelect="1"/>
          </p:cNvSpPr>
          <p:nvPr>
            <p:custDataLst>
              <p:tags r:id="rId10"/>
            </p:custDataLst>
          </p:nvPr>
        </p:nvSpPr>
        <p:spPr>
          <a:xfrm>
            <a:off x="2946399" y="6903615"/>
            <a:ext cx="6267419" cy="210011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5E940A2-CFD8-4CCE-8823-088C16CFC3F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190090" y="218098"/>
            <a:ext cx="3780035" cy="2698725"/>
          </a:xfrm>
          <a:prstGeom prst="rect">
            <a:avLst/>
          </a:prstGeom>
          <a:ln w="127000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5988486-D954-4770-8D6F-B630DE65AE74}"/>
              </a:ext>
            </a:extLst>
          </p:cNvPr>
          <p:cNvSpPr/>
          <p:nvPr/>
        </p:nvSpPr>
        <p:spPr>
          <a:xfrm>
            <a:off x="9347200" y="-981050"/>
            <a:ext cx="232307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AE" altLang="ar-AE" sz="3600" b="1" dirty="0">
                <a:solidFill>
                  <a:srgbClr val="7030A0"/>
                </a:solidFill>
                <a:latin typeface="Arial" panose="020B0604020202020204" pitchFamily="34" charset="0"/>
              </a:rPr>
              <a:t>اختر المشاعر </a:t>
            </a:r>
          </a:p>
        </p:txBody>
      </p:sp>
    </p:spTree>
    <p:extLst>
      <p:ext uri="{BB962C8B-B14F-4D97-AF65-F5344CB8AC3E}">
        <p14:creationId xmlns:p14="http://schemas.microsoft.com/office/powerpoint/2010/main" val="3415797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2.22222E-6 L 2.08333E-6 -0.38472 " pathEditMode="relative" rAng="0" ptsTypes="AA">
                                          <p:cBhvr>
                                            <p:cTn id="11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0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39 -0.00093 L -0.00039 -0.0007 C -0.00208 -0.00718 -0.00625 -0.02315 -0.00911 -0.02986 C -0.01015 -0.03241 -0.01158 -0.03426 -0.01289 -0.03658 C -0.01367 -0.04028 -0.01432 -0.04422 -0.01536 -0.04769 C -0.01601 -0.05 -0.01705 -0.05209 -0.01783 -0.0544 C -0.01875 -0.05718 -0.0194 -0.06042 -0.02031 -0.0632 C -0.02109 -0.06551 -0.02213 -0.0676 -0.02278 -0.06991 C -0.02382 -0.07338 -0.02421 -0.07755 -0.02539 -0.08102 C -0.0276 -0.08866 -0.03007 -0.09607 -0.03281 -0.10324 C -0.03372 -0.10556 -0.03463 -0.10764 -0.03528 -0.10996 C -0.03893 -0.12269 -0.0332 -0.11065 -0.04036 -0.12315 C -0.04075 -0.12547 -0.04088 -0.12778 -0.04153 -0.12986 C -0.04309 -0.13449 -0.04557 -0.1382 -0.04661 -0.14329 C -0.04765 -0.14861 -0.04843 -0.1544 -0.05039 -0.1588 C -0.0513 -0.16181 -0.05286 -0.16343 -0.05403 -0.16551 C -0.05455 -0.16783 -0.05468 -0.17014 -0.05533 -0.17223 C -0.06002 -0.18889 -0.05755 -0.17755 -0.06158 -0.19028 C -0.06835 -0.21111 -0.05846 -0.18496 -0.06914 -0.20996 C -0.06992 -0.21204 -0.0707 -0.21459 -0.07161 -0.21667 C -0.07708 -0.22986 -0.08307 -0.24399 -0.09036 -0.2544 C -0.09453 -0.26042 -0.09804 -0.26783 -0.10286 -0.27223 C -0.10703 -0.27593 -0.11015 -0.27848 -0.11406 -0.28334 C -0.11627 -0.28611 -0.11809 -0.28959 -0.12031 -0.29213 C -0.13476 -0.30811 -0.1125 -0.27824 -0.12786 -0.29885 C -0.12994 -0.30162 -0.1319 -0.3051 -0.13411 -0.30764 C -0.13567 -0.30949 -0.1375 -0.31065 -0.13906 -0.31227 C -0.14036 -0.31343 -0.14153 -0.31528 -0.14283 -0.31667 C -0.1457 -0.31968 -0.14882 -0.32199 -0.15156 -0.32547 C -0.16002 -0.33588 -0.14987 -0.33033 -0.16158 -0.33449 C -0.16992 -0.34561 -0.16315 -0.33704 -0.17278 -0.34769 C -0.17408 -0.34908 -0.17513 -0.35116 -0.17656 -0.35209 C -0.17851 -0.35348 -0.18072 -0.35371 -0.18281 -0.3544 C -0.19388 -0.36922 -0.1819 -0.35486 -0.19283 -0.3632 C -0.19427 -0.36436 -0.19518 -0.36667 -0.19661 -0.36783 C -0.19895 -0.36968 -0.20169 -0.37014 -0.20403 -0.37223 C -0.20572 -0.37361 -0.20729 -0.37547 -0.20911 -0.37662 C -0.21158 -0.37848 -0.21445 -0.37848 -0.21653 -0.38102 C -0.21783 -0.38264 -0.21901 -0.38449 -0.22031 -0.38542 C -0.22187 -0.38681 -0.22369 -0.38681 -0.22539 -0.38774 C -0.22747 -0.38912 -0.22955 -0.39051 -0.23164 -0.39213 C -0.23333 -0.39352 -0.23489 -0.39537 -0.23658 -0.39653 C -0.23776 -0.39746 -0.23906 -0.39792 -0.24036 -0.39885 C -0.24205 -0.40024 -0.24348 -0.40232 -0.24531 -0.40324 C -0.24778 -0.40463 -0.25039 -0.40486 -0.25286 -0.40556 C -0.25403 -0.40695 -0.2552 -0.4088 -0.25664 -0.40996 C -0.25781 -0.41111 -0.25911 -0.41158 -0.26028 -0.41227 C -0.26744 -0.41528 -0.2651 -0.4132 -0.27161 -0.41667 C -0.28398 -0.42315 -0.27408 -0.41968 -0.28658 -0.42338 C -0.29752 -0.43635 -0.28567 -0.42385 -0.31406 -0.43218 C -0.31653 -0.43287 -0.31914 -0.43357 -0.32161 -0.43449 C -0.3233 -0.43496 -0.32487 -0.43611 -0.32656 -0.43658 C -0.33242 -0.43843 -0.34414 -0.44098 -0.34414 -0.44074 L -0.40403 -0.43889 C -0.40625 -0.43866 -0.4082 -0.43727 -0.41028 -0.43658 C -0.41914 -0.4338 -0.41888 -0.43426 -0.42903 -0.43218 C -0.4375 -0.42709 -0.42721 -0.43287 -0.44153 -0.42778 C -0.44283 -0.42732 -0.44401 -0.42616 -0.44531 -0.42547 C -0.44869 -0.42385 -0.45208 -0.42292 -0.45533 -0.42107 C -0.46796 -0.41366 -0.44843 -0.425 -0.46406 -0.41667 C -0.46666 -0.41528 -0.46914 -0.41366 -0.47161 -0.41227 L -0.47903 -0.40764 C -0.48033 -0.40695 -0.48151 -0.40602 -0.48281 -0.40556 L -0.49283 -0.40116 C -0.49414 -0.39954 -0.49518 -0.39769 -0.49661 -0.39653 C -0.49895 -0.39468 -0.50195 -0.39468 -0.50403 -0.39213 C -0.51484 -0.3794 -0.5013 -0.39468 -0.51158 -0.38542 C -0.51289 -0.38426 -0.51406 -0.38218 -0.51536 -0.38102 C -0.51653 -0.3801 -0.51796 -0.37986 -0.51914 -0.37894 C -0.52044 -0.37755 -0.52148 -0.3757 -0.52278 -0.37431 C -0.52395 -0.37338 -0.52539 -0.37315 -0.52656 -0.37223 C -0.53125 -0.36806 -0.52994 -0.36713 -0.53411 -0.36111 C -0.53528 -0.35926 -0.53658 -0.35787 -0.53789 -0.35672 C -0.53945 -0.3551 -0.5414 -0.35417 -0.54283 -0.35209 C -0.54557 -0.34815 -0.54752 -0.3426 -0.55039 -0.33889 C -0.55195 -0.33658 -0.5539 -0.33473 -0.55533 -0.33218 C -0.55638 -0.33033 -0.5569 -0.32755 -0.55781 -0.32547 C -0.55898 -0.32315 -0.56028 -0.32107 -0.56158 -0.31875 C -0.56197 -0.31667 -0.5621 -0.31412 -0.56289 -0.31227 C -0.5638 -0.30949 -0.56549 -0.30811 -0.56653 -0.30556 C -0.56848 -0.30139 -0.56992 -0.29653 -0.57161 -0.29213 L -0.57161 -0.2919 C -0.57539 -0.27848 -0.57304 -0.28611 -0.57903 -0.26991 C -0.57994 -0.26783 -0.58112 -0.26574 -0.58164 -0.2632 C -0.58203 -0.26111 -0.58229 -0.2588 -0.58281 -0.25672 C -0.58346 -0.25417 -0.58463 -0.25232 -0.58528 -0.25 C -0.58593 -0.24792 -0.58606 -0.24537 -0.58658 -0.24329 C -0.58997 -0.23125 -0.58841 -0.24213 -0.59036 -0.22986 C -0.59127 -0.22408 -0.59283 -0.21227 -0.59283 -0.21204 C -0.59244 -0.19074 -0.59231 -0.16945 -0.59153 -0.14769 C -0.59153 -0.14514 -0.58958 -0.13102 -0.58906 -0.12778 C -0.58828 -0.12315 -0.58802 -0.11829 -0.58658 -0.11436 C -0.58489 -0.10996 -0.58255 -0.10602 -0.58164 -0.10093 C -0.58072 -0.09653 -0.58059 -0.09167 -0.57903 -0.08774 L -0.56914 -0.06111 C -0.56653 -0.0544 -0.56601 -0.05348 -0.56406 -0.04537 C -0.56354 -0.04329 -0.56341 -0.04098 -0.56289 -0.03889 C -0.56067 -0.02986 -0.56028 -0.03149 -0.55911 -0.02315 C -0.55859 -0.01968 -0.55833 -0.01574 -0.55781 -0.01204 C -0.55703 -0.00625 -0.55533 0.00555 -0.55533 0.00578 C -0.55572 0.03078 -0.55585 0.05601 -0.55664 0.08125 C -0.5569 0.09166 -0.55846 0.09351 -0.56028 0.10231 C -0.56419 0.12338 -0.55768 0.09838 -0.56536 0.12569 C -0.56562 0.1287 -0.56705 0.14143 -0.56783 0.14444 C -0.56848 0.14884 -0.56966 0.15162 -0.57031 0.15463 C -0.57083 0.15625 -0.57109 0.15902 -0.57161 0.16111 C -0.57343 0.16828 -0.57408 0.17014 -0.57656 0.17685 C -0.57695 0.17916 -0.5802 0.20416 -0.58164 0.20717 L -0.58411 0.21319 C -0.5845 0.2162 -0.58567 0.22685 -0.58658 0.23009 C -0.58723 0.23125 -0.58828 0.23426 -0.58906 0.2368 C -0.58945 0.24004 -0.58984 0.24305 -0.59036 0.24791 C -0.59062 0.24907 -0.59127 0.25208 -0.59153 0.25463 C -0.59244 0.26041 -0.59322 0.26643 -0.59414 0.27245 C -0.59453 0.27523 -0.59479 0.27824 -0.59531 0.28125 L -0.59778 0.29398 C -0.5983 0.30277 -0.59843 0.31088 -0.59908 0.31805 C -0.59934 0.32199 -0.60013 0.32476 -0.60039 0.32801 C -0.60286 0.36967 -0.59934 0.3493 -0.60286 0.36782 C -0.60625 0.42176 -0.60403 0.38125 -0.60403 0.49027 " pathEditMode="relative" rAng="0" ptsTypes="AAAAAAAAAAAAAAAAAAAAAAAAAAAAAAAAAAAAAAAAAAAAAAAAAAAAAAAAAAAAAAAAAAAAAAAAAAAAAAAAAAAAAAAAAAAAAAAAAAAAAAAAAAAAAAAAAAAAAAAA">
                                          <p:cBhvr>
                                            <p:cTn id="15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221" y="2546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udience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138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3" presetClass="entr" presetSubtype="36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8" presetClass="emph" presetSubtype="0" repeatCount="indefinite" fill="hold" grpId="1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0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>
                  <p:cMediaNode vol="80000" showWhenStopped="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2" presetClass="path" presetSubtype="0" accel="50000" decel="5000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1.00556 " pathEditMode="relative" rAng="0" ptsTypes="AA">
                                          <p:cBhvr>
                                            <p:cTn id="49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0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grpId="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5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5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10" presetClass="exit" presetSubtype="0" fill="hold" grpId="1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0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fill="hold" nodeType="withEffect" p14:presetBounceEnd="37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333">
                                          <p:cBhvr additive="base">
                                            <p:cTn id="74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333">
                                          <p:cBhvr additive="base">
                                            <p:cTn id="75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6" presetID="10" presetClass="exit" presetSubtype="0" fill="hold" grpId="3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 animBg="1"/>
          <p:bldP spid="5" grpId="0" animBg="1"/>
          <p:bldP spid="6" grpId="0" animBg="1"/>
          <p:bldP spid="10" grpId="0" animBg="1"/>
          <p:bldP spid="10" grpId="1" animBg="1"/>
          <p:bldP spid="10" grpId="2" animBg="1"/>
          <p:bldP spid="10" grpId="3" animBg="1"/>
          <p:bldP spid="10" grpId="4" animBg="1"/>
          <p:bldP spid="10" grpId="5" animBg="1"/>
          <p:bldP spid="3" grpId="0" animBg="1"/>
          <p:bldP spid="3" grpId="1" animBg="1"/>
          <p:bldP spid="11" grpId="0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2.22222E-6 L 2.08333E-6 -0.38472 " pathEditMode="relative" rAng="0" ptsTypes="AA">
                                          <p:cBhvr>
                                            <p:cTn id="11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0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39 -0.00093 L -0.00039 -0.0007 C -0.00208 -0.00718 -0.00625 -0.02315 -0.00911 -0.02986 C -0.01015 -0.03241 -0.01158 -0.03426 -0.01289 -0.03658 C -0.01367 -0.04028 -0.01432 -0.04422 -0.01536 -0.04769 C -0.01601 -0.05 -0.01705 -0.05209 -0.01783 -0.0544 C -0.01875 -0.05718 -0.0194 -0.06042 -0.02031 -0.0632 C -0.02109 -0.06551 -0.02213 -0.0676 -0.02278 -0.06991 C -0.02382 -0.07338 -0.02421 -0.07755 -0.02539 -0.08102 C -0.0276 -0.08866 -0.03007 -0.09607 -0.03281 -0.10324 C -0.03372 -0.10556 -0.03463 -0.10764 -0.03528 -0.10996 C -0.03893 -0.12269 -0.0332 -0.11065 -0.04036 -0.12315 C -0.04075 -0.12547 -0.04088 -0.12778 -0.04153 -0.12986 C -0.04309 -0.13449 -0.04557 -0.1382 -0.04661 -0.14329 C -0.04765 -0.14861 -0.04843 -0.1544 -0.05039 -0.1588 C -0.0513 -0.16181 -0.05286 -0.16343 -0.05403 -0.16551 C -0.05455 -0.16783 -0.05468 -0.17014 -0.05533 -0.17223 C -0.06002 -0.18889 -0.05755 -0.17755 -0.06158 -0.19028 C -0.06835 -0.21111 -0.05846 -0.18496 -0.06914 -0.20996 C -0.06992 -0.21204 -0.0707 -0.21459 -0.07161 -0.21667 C -0.07708 -0.22986 -0.08307 -0.24399 -0.09036 -0.2544 C -0.09453 -0.26042 -0.09804 -0.26783 -0.10286 -0.27223 C -0.10703 -0.27593 -0.11015 -0.27848 -0.11406 -0.28334 C -0.11627 -0.28611 -0.11809 -0.28959 -0.12031 -0.29213 C -0.13476 -0.30811 -0.1125 -0.27824 -0.12786 -0.29885 C -0.12994 -0.30162 -0.1319 -0.3051 -0.13411 -0.30764 C -0.13567 -0.30949 -0.1375 -0.31065 -0.13906 -0.31227 C -0.14036 -0.31343 -0.14153 -0.31528 -0.14283 -0.31667 C -0.1457 -0.31968 -0.14882 -0.32199 -0.15156 -0.32547 C -0.16002 -0.33588 -0.14987 -0.33033 -0.16158 -0.33449 C -0.16992 -0.34561 -0.16315 -0.33704 -0.17278 -0.34769 C -0.17408 -0.34908 -0.17513 -0.35116 -0.17656 -0.35209 C -0.17851 -0.35348 -0.18072 -0.35371 -0.18281 -0.3544 C -0.19388 -0.36922 -0.1819 -0.35486 -0.19283 -0.3632 C -0.19427 -0.36436 -0.19518 -0.36667 -0.19661 -0.36783 C -0.19895 -0.36968 -0.20169 -0.37014 -0.20403 -0.37223 C -0.20572 -0.37361 -0.20729 -0.37547 -0.20911 -0.37662 C -0.21158 -0.37848 -0.21445 -0.37848 -0.21653 -0.38102 C -0.21783 -0.38264 -0.21901 -0.38449 -0.22031 -0.38542 C -0.22187 -0.38681 -0.22369 -0.38681 -0.22539 -0.38774 C -0.22747 -0.38912 -0.22955 -0.39051 -0.23164 -0.39213 C -0.23333 -0.39352 -0.23489 -0.39537 -0.23658 -0.39653 C -0.23776 -0.39746 -0.23906 -0.39792 -0.24036 -0.39885 C -0.24205 -0.40024 -0.24348 -0.40232 -0.24531 -0.40324 C -0.24778 -0.40463 -0.25039 -0.40486 -0.25286 -0.40556 C -0.25403 -0.40695 -0.2552 -0.4088 -0.25664 -0.40996 C -0.25781 -0.41111 -0.25911 -0.41158 -0.26028 -0.41227 C -0.26744 -0.41528 -0.2651 -0.4132 -0.27161 -0.41667 C -0.28398 -0.42315 -0.27408 -0.41968 -0.28658 -0.42338 C -0.29752 -0.43635 -0.28567 -0.42385 -0.31406 -0.43218 C -0.31653 -0.43287 -0.31914 -0.43357 -0.32161 -0.43449 C -0.3233 -0.43496 -0.32487 -0.43611 -0.32656 -0.43658 C -0.33242 -0.43843 -0.34414 -0.44098 -0.34414 -0.44074 L -0.40403 -0.43889 C -0.40625 -0.43866 -0.4082 -0.43727 -0.41028 -0.43658 C -0.41914 -0.4338 -0.41888 -0.43426 -0.42903 -0.43218 C -0.4375 -0.42709 -0.42721 -0.43287 -0.44153 -0.42778 C -0.44283 -0.42732 -0.44401 -0.42616 -0.44531 -0.42547 C -0.44869 -0.42385 -0.45208 -0.42292 -0.45533 -0.42107 C -0.46796 -0.41366 -0.44843 -0.425 -0.46406 -0.41667 C -0.46666 -0.41528 -0.46914 -0.41366 -0.47161 -0.41227 L -0.47903 -0.40764 C -0.48033 -0.40695 -0.48151 -0.40602 -0.48281 -0.40556 L -0.49283 -0.40116 C -0.49414 -0.39954 -0.49518 -0.39769 -0.49661 -0.39653 C -0.49895 -0.39468 -0.50195 -0.39468 -0.50403 -0.39213 C -0.51484 -0.3794 -0.5013 -0.39468 -0.51158 -0.38542 C -0.51289 -0.38426 -0.51406 -0.38218 -0.51536 -0.38102 C -0.51653 -0.3801 -0.51796 -0.37986 -0.51914 -0.37894 C -0.52044 -0.37755 -0.52148 -0.3757 -0.52278 -0.37431 C -0.52395 -0.37338 -0.52539 -0.37315 -0.52656 -0.37223 C -0.53125 -0.36806 -0.52994 -0.36713 -0.53411 -0.36111 C -0.53528 -0.35926 -0.53658 -0.35787 -0.53789 -0.35672 C -0.53945 -0.3551 -0.5414 -0.35417 -0.54283 -0.35209 C -0.54557 -0.34815 -0.54752 -0.3426 -0.55039 -0.33889 C -0.55195 -0.33658 -0.5539 -0.33473 -0.55533 -0.33218 C -0.55638 -0.33033 -0.5569 -0.32755 -0.55781 -0.32547 C -0.55898 -0.32315 -0.56028 -0.32107 -0.56158 -0.31875 C -0.56197 -0.31667 -0.5621 -0.31412 -0.56289 -0.31227 C -0.5638 -0.30949 -0.56549 -0.30811 -0.56653 -0.30556 C -0.56848 -0.30139 -0.56992 -0.29653 -0.57161 -0.29213 L -0.57161 -0.2919 C -0.57539 -0.27848 -0.57304 -0.28611 -0.57903 -0.26991 C -0.57994 -0.26783 -0.58112 -0.26574 -0.58164 -0.2632 C -0.58203 -0.26111 -0.58229 -0.2588 -0.58281 -0.25672 C -0.58346 -0.25417 -0.58463 -0.25232 -0.58528 -0.25 C -0.58593 -0.24792 -0.58606 -0.24537 -0.58658 -0.24329 C -0.58997 -0.23125 -0.58841 -0.24213 -0.59036 -0.22986 C -0.59127 -0.22408 -0.59283 -0.21227 -0.59283 -0.21204 C -0.59244 -0.19074 -0.59231 -0.16945 -0.59153 -0.14769 C -0.59153 -0.14514 -0.58958 -0.13102 -0.58906 -0.12778 C -0.58828 -0.12315 -0.58802 -0.11829 -0.58658 -0.11436 C -0.58489 -0.10996 -0.58255 -0.10602 -0.58164 -0.10093 C -0.58072 -0.09653 -0.58059 -0.09167 -0.57903 -0.08774 L -0.56914 -0.06111 C -0.56653 -0.0544 -0.56601 -0.05348 -0.56406 -0.04537 C -0.56354 -0.04329 -0.56341 -0.04098 -0.56289 -0.03889 C -0.56067 -0.02986 -0.56028 -0.03149 -0.55911 -0.02315 C -0.55859 -0.01968 -0.55833 -0.01574 -0.55781 -0.01204 C -0.55703 -0.00625 -0.55533 0.00555 -0.55533 0.00578 C -0.55572 0.03078 -0.55585 0.05601 -0.55664 0.08125 C -0.5569 0.09166 -0.55846 0.09351 -0.56028 0.10231 C -0.56419 0.12338 -0.55768 0.09838 -0.56536 0.12569 C -0.56562 0.1287 -0.56705 0.14143 -0.56783 0.14444 C -0.56848 0.14884 -0.56966 0.15162 -0.57031 0.15463 C -0.57083 0.15625 -0.57109 0.15902 -0.57161 0.16111 C -0.57343 0.16828 -0.57408 0.17014 -0.57656 0.17685 C -0.57695 0.17916 -0.5802 0.20416 -0.58164 0.20717 L -0.58411 0.21319 C -0.5845 0.2162 -0.58567 0.22685 -0.58658 0.23009 C -0.58723 0.23125 -0.58828 0.23426 -0.58906 0.2368 C -0.58945 0.24004 -0.58984 0.24305 -0.59036 0.24791 C -0.59062 0.24907 -0.59127 0.25208 -0.59153 0.25463 C -0.59244 0.26041 -0.59322 0.26643 -0.59414 0.27245 C -0.59453 0.27523 -0.59479 0.27824 -0.59531 0.28125 L -0.59778 0.29398 C -0.5983 0.30277 -0.59843 0.31088 -0.59908 0.31805 C -0.59934 0.32199 -0.60013 0.32476 -0.60039 0.32801 C -0.60286 0.36967 -0.59934 0.3493 -0.60286 0.36782 C -0.60625 0.42176 -0.60403 0.38125 -0.60403 0.49027 " pathEditMode="relative" rAng="0" ptsTypes="AAAAAAAAAAAAAAAAAAAAAAAAAAAAAAAAAAAAAAAAAAAAAAAAAAAAAAAAAAAAAAAAAAAAAAAAAAAAAAAAAAAAAAAAAAAAAAAAAAAAAAAAAAAAAAAAAAAAAAAA">
                                          <p:cBhvr>
                                            <p:cTn id="15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221" y="2546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udience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138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3" presetClass="entr" presetSubtype="36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8" presetClass="emph" presetSubtype="0" repeatCount="indefinite" fill="hold" grpId="1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0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>
                  <p:cMediaNode vol="80000" showWhenStopped="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2" presetClass="path" presetSubtype="0" accel="50000" decel="5000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1.00556 " pathEditMode="relative" rAng="0" ptsTypes="AA">
                                          <p:cBhvr>
                                            <p:cTn id="49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0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grpId="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10" presetClass="exit" presetSubtype="0" fill="hold" grpId="1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0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6" presetID="10" presetClass="exit" presetSubtype="0" fill="hold" grpId="3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 animBg="1"/>
          <p:bldP spid="5" grpId="0" animBg="1"/>
          <p:bldP spid="6" grpId="0" animBg="1"/>
          <p:bldP spid="10" grpId="0" animBg="1"/>
          <p:bldP spid="10" grpId="1" animBg="1"/>
          <p:bldP spid="10" grpId="2" animBg="1"/>
          <p:bldP spid="10" grpId="3" animBg="1"/>
          <p:bldP spid="10" grpId="4" animBg="1"/>
          <p:bldP spid="10" grpId="5" animBg="1"/>
          <p:bldP spid="3" grpId="0" animBg="1"/>
          <p:bldP spid="3" grpId="1" animBg="1"/>
          <p:bldP spid="11" grpId="0"/>
          <p:bldP spid="16" grpId="0" animBg="1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sign:islamic-powerpoint.blogspot.com">
            <a:hlinkClick r:id="" action="ppaction://media"/>
          </p:cNvPr>
          <p:cNvPicPr>
            <a:picLocks noSel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19650" y="643470"/>
            <a:ext cx="609600" cy="609600"/>
          </a:xfrm>
          <a:prstGeom prst="rect">
            <a:avLst/>
          </a:prstGeom>
        </p:spPr>
      </p:pic>
      <p:sp>
        <p:nvSpPr>
          <p:cNvPr id="7" name="تصميم:مدونة البوربوينت الإسلامي"/>
          <p:cNvSpPr/>
          <p:nvPr/>
        </p:nvSpPr>
        <p:spPr>
          <a:xfrm>
            <a:off x="2844800" y="15286"/>
            <a:ext cx="6502400" cy="3243358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Design:islamic-powerpoint.blogspot.com"/>
          <p:cNvSpPr/>
          <p:nvPr/>
        </p:nvSpPr>
        <p:spPr>
          <a:xfrm>
            <a:off x="3021724" y="5712909"/>
            <a:ext cx="6148551" cy="577329"/>
          </a:xfrm>
          <a:prstGeom prst="rect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خائفة</a:t>
            </a:r>
            <a:endParaRPr kumimoji="0" lang="ar-JO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تصميم:مدونة البوربوينت الإسلامي"/>
          <p:cNvSpPr/>
          <p:nvPr/>
        </p:nvSpPr>
        <p:spPr>
          <a:xfrm>
            <a:off x="3021724" y="4301689"/>
            <a:ext cx="6148551" cy="577329"/>
          </a:xfrm>
          <a:prstGeom prst="rect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حزينة</a:t>
            </a:r>
            <a:endParaRPr kumimoji="0" lang="ar-JO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Design:islamic-powerpoint.blogspot.com"/>
          <p:cNvSpPr/>
          <p:nvPr/>
        </p:nvSpPr>
        <p:spPr>
          <a:xfrm>
            <a:off x="3021724" y="5007299"/>
            <a:ext cx="6148551" cy="577329"/>
          </a:xfrm>
          <a:prstGeom prst="rect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سعيدة</a:t>
            </a:r>
            <a:endParaRPr kumimoji="0" lang="ar-JO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تصميم:مدونة البوربوينت الإسلامي"/>
          <p:cNvPicPr>
            <a:picLocks noSel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008" y="3870872"/>
            <a:ext cx="866228" cy="8662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Design:islamic-powerpoint.blogspot.com"/>
          <p:cNvPicPr>
            <a:picLocks noSel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677" y="3097060"/>
            <a:ext cx="1638646" cy="1255480"/>
          </a:xfrm>
          <a:prstGeom prst="rect">
            <a:avLst/>
          </a:prstGeom>
        </p:spPr>
      </p:pic>
      <p:sp>
        <p:nvSpPr>
          <p:cNvPr id="10" name="تصميم:مدونة البوربوينت الإسلامي"/>
          <p:cNvSpPr>
            <a:spLocks noSelect="1"/>
          </p:cNvSpPr>
          <p:nvPr>
            <p:custDataLst>
              <p:tags r:id="rId6"/>
            </p:custDataLst>
          </p:nvPr>
        </p:nvSpPr>
        <p:spPr>
          <a:xfrm>
            <a:off x="0" y="-6896393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A85800"/>
              </a:gs>
              <a:gs pos="4000">
                <a:srgbClr val="A858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Design:islamic-powerpoint.blogspot.com"/>
          <p:cNvPicPr>
            <a:picLocks noSel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50" y="2970502"/>
            <a:ext cx="2171700" cy="1040980"/>
          </a:xfrm>
          <a:prstGeom prst="rect">
            <a:avLst/>
          </a:prstGeom>
        </p:spPr>
      </p:pic>
      <p:sp>
        <p:nvSpPr>
          <p:cNvPr id="3" name="تصميم:مدونة البوربوينت الإسلامي">
            <a:hlinkClick r:id="" action="ppaction://hlinkshowjump?jump=nextslide"/>
          </p:cNvPr>
          <p:cNvSpPr>
            <a:spLocks noSelect="1"/>
          </p:cNvSpPr>
          <p:nvPr>
            <p:custDataLst>
              <p:tags r:id="rId8"/>
            </p:custDataLst>
          </p:nvPr>
        </p:nvSpPr>
        <p:spPr>
          <a:xfrm>
            <a:off x="5463947" y="2796947"/>
            <a:ext cx="1264108" cy="1264108"/>
          </a:xfrm>
          <a:prstGeom prst="ellipse">
            <a:avLst/>
          </a:prstGeom>
          <a:blipFill dpi="0"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Design:islamic-powerpoint.blogspot.com">
            <a:hlinkClick r:id="" action="ppaction://hlinkshowjump?jump=nextslide"/>
          </p:cNvPr>
          <p:cNvSpPr txBox="1">
            <a:spLocks noSelect="1"/>
          </p:cNvSpPr>
          <p:nvPr>
            <p:custDataLst>
              <p:tags r:id="rId9"/>
            </p:custDataLst>
          </p:nvPr>
        </p:nvSpPr>
        <p:spPr>
          <a:xfrm>
            <a:off x="5276677" y="3167389"/>
            <a:ext cx="1638646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التالي</a:t>
            </a:r>
          </a:p>
        </p:txBody>
      </p:sp>
      <p:sp>
        <p:nvSpPr>
          <p:cNvPr id="16" name="تصميم:مدونة البوربوينت الإسلامي"/>
          <p:cNvSpPr>
            <a:spLocks noSelect="1"/>
          </p:cNvSpPr>
          <p:nvPr>
            <p:custDataLst>
              <p:tags r:id="rId10"/>
            </p:custDataLst>
          </p:nvPr>
        </p:nvSpPr>
        <p:spPr>
          <a:xfrm>
            <a:off x="2946399" y="6903615"/>
            <a:ext cx="6267419" cy="210011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D68B91B-A3D4-4AC1-98CC-0C1B320AF57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355936" y="261598"/>
            <a:ext cx="5155018" cy="2270160"/>
          </a:xfrm>
          <a:prstGeom prst="rect">
            <a:avLst/>
          </a:prstGeom>
          <a:ln w="127000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52E877E-B873-4709-8015-87CDC211BC83}"/>
              </a:ext>
            </a:extLst>
          </p:cNvPr>
          <p:cNvSpPr/>
          <p:nvPr/>
        </p:nvSpPr>
        <p:spPr>
          <a:xfrm>
            <a:off x="9347200" y="-981050"/>
            <a:ext cx="232307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AE" altLang="ar-AE" sz="3600" b="1" dirty="0">
                <a:solidFill>
                  <a:srgbClr val="7030A0"/>
                </a:solidFill>
                <a:latin typeface="Arial" panose="020B0604020202020204" pitchFamily="34" charset="0"/>
              </a:rPr>
              <a:t>اختر المشاعر </a:t>
            </a:r>
          </a:p>
        </p:txBody>
      </p:sp>
    </p:spTree>
    <p:extLst>
      <p:ext uri="{BB962C8B-B14F-4D97-AF65-F5344CB8AC3E}">
        <p14:creationId xmlns:p14="http://schemas.microsoft.com/office/powerpoint/2010/main" val="3056585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2.22222E-6 L 2.08333E-6 -0.38472 " pathEditMode="relative" rAng="0" ptsTypes="AA">
                                          <p:cBhvr>
                                            <p:cTn id="11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0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39 -0.00093 L -0.00039 -0.0007 C -0.00208 -0.00718 -0.00625 -0.02315 -0.00911 -0.02986 C -0.01015 -0.03241 -0.01158 -0.03426 -0.01289 -0.03658 C -0.01367 -0.04028 -0.01432 -0.04422 -0.01536 -0.04769 C -0.01601 -0.05 -0.01705 -0.05209 -0.01783 -0.0544 C -0.01875 -0.05718 -0.0194 -0.06042 -0.02031 -0.0632 C -0.02109 -0.06551 -0.02213 -0.0676 -0.02278 -0.06991 C -0.02382 -0.07338 -0.02421 -0.07755 -0.02539 -0.08102 C -0.0276 -0.08866 -0.03007 -0.09607 -0.03281 -0.10324 C -0.03372 -0.10556 -0.03463 -0.10764 -0.03528 -0.10996 C -0.03893 -0.12269 -0.0332 -0.11065 -0.04036 -0.12315 C -0.04075 -0.12547 -0.04088 -0.12778 -0.04153 -0.12986 C -0.04309 -0.13449 -0.04557 -0.1382 -0.04661 -0.14329 C -0.04765 -0.14861 -0.04843 -0.1544 -0.05039 -0.1588 C -0.0513 -0.16181 -0.05286 -0.16343 -0.05403 -0.16551 C -0.05455 -0.16783 -0.05468 -0.17014 -0.05533 -0.17223 C -0.06002 -0.18889 -0.05755 -0.17755 -0.06158 -0.19028 C -0.06835 -0.21111 -0.05846 -0.18496 -0.06914 -0.20996 C -0.06992 -0.21204 -0.0707 -0.21459 -0.07161 -0.21667 C -0.07708 -0.22986 -0.08307 -0.24399 -0.09036 -0.2544 C -0.09453 -0.26042 -0.09804 -0.26783 -0.10286 -0.27223 C -0.10703 -0.27593 -0.11015 -0.27848 -0.11406 -0.28334 C -0.11627 -0.28611 -0.11809 -0.28959 -0.12031 -0.29213 C -0.13476 -0.30811 -0.1125 -0.27824 -0.12786 -0.29885 C -0.12994 -0.30162 -0.1319 -0.3051 -0.13411 -0.30764 C -0.13567 -0.30949 -0.1375 -0.31065 -0.13906 -0.31227 C -0.14036 -0.31343 -0.14153 -0.31528 -0.14283 -0.31667 C -0.1457 -0.31968 -0.14882 -0.32199 -0.15156 -0.32547 C -0.16002 -0.33588 -0.14987 -0.33033 -0.16158 -0.33449 C -0.16992 -0.34561 -0.16315 -0.33704 -0.17278 -0.34769 C -0.17408 -0.34908 -0.17513 -0.35116 -0.17656 -0.35209 C -0.17851 -0.35348 -0.18072 -0.35371 -0.18281 -0.3544 C -0.19388 -0.36922 -0.1819 -0.35486 -0.19283 -0.3632 C -0.19427 -0.36436 -0.19518 -0.36667 -0.19661 -0.36783 C -0.19895 -0.36968 -0.20169 -0.37014 -0.20403 -0.37223 C -0.20572 -0.37361 -0.20729 -0.37547 -0.20911 -0.37662 C -0.21158 -0.37848 -0.21445 -0.37848 -0.21653 -0.38102 C -0.21783 -0.38264 -0.21901 -0.38449 -0.22031 -0.38542 C -0.22187 -0.38681 -0.22369 -0.38681 -0.22539 -0.38774 C -0.22747 -0.38912 -0.22955 -0.39051 -0.23164 -0.39213 C -0.23333 -0.39352 -0.23489 -0.39537 -0.23658 -0.39653 C -0.23776 -0.39746 -0.23906 -0.39792 -0.24036 -0.39885 C -0.24205 -0.40024 -0.24348 -0.40232 -0.24531 -0.40324 C -0.24778 -0.40463 -0.25039 -0.40486 -0.25286 -0.40556 C -0.25403 -0.40695 -0.2552 -0.4088 -0.25664 -0.40996 C -0.25781 -0.41111 -0.25911 -0.41158 -0.26028 -0.41227 C -0.26744 -0.41528 -0.2651 -0.4132 -0.27161 -0.41667 C -0.28398 -0.42315 -0.27408 -0.41968 -0.28658 -0.42338 C -0.29752 -0.43635 -0.28567 -0.42385 -0.31406 -0.43218 C -0.31653 -0.43287 -0.31914 -0.43357 -0.32161 -0.43449 C -0.3233 -0.43496 -0.32487 -0.43611 -0.32656 -0.43658 C -0.33242 -0.43843 -0.34414 -0.44098 -0.34414 -0.44074 L -0.40403 -0.43889 C -0.40625 -0.43866 -0.4082 -0.43727 -0.41028 -0.43658 C -0.41914 -0.4338 -0.41888 -0.43426 -0.42903 -0.43218 C -0.4375 -0.42709 -0.42721 -0.43287 -0.44153 -0.42778 C -0.44283 -0.42732 -0.44401 -0.42616 -0.44531 -0.42547 C -0.44869 -0.42385 -0.45208 -0.42292 -0.45533 -0.42107 C -0.46796 -0.41366 -0.44843 -0.425 -0.46406 -0.41667 C -0.46666 -0.41528 -0.46914 -0.41366 -0.47161 -0.41227 L -0.47903 -0.40764 C -0.48033 -0.40695 -0.48151 -0.40602 -0.48281 -0.40556 L -0.49283 -0.40116 C -0.49414 -0.39954 -0.49518 -0.39769 -0.49661 -0.39653 C -0.49895 -0.39468 -0.50195 -0.39468 -0.50403 -0.39213 C -0.51484 -0.3794 -0.5013 -0.39468 -0.51158 -0.38542 C -0.51289 -0.38426 -0.51406 -0.38218 -0.51536 -0.38102 C -0.51653 -0.3801 -0.51796 -0.37986 -0.51914 -0.37894 C -0.52044 -0.37755 -0.52148 -0.3757 -0.52278 -0.37431 C -0.52395 -0.37338 -0.52539 -0.37315 -0.52656 -0.37223 C -0.53125 -0.36806 -0.52994 -0.36713 -0.53411 -0.36111 C -0.53528 -0.35926 -0.53658 -0.35787 -0.53789 -0.35672 C -0.53945 -0.3551 -0.5414 -0.35417 -0.54283 -0.35209 C -0.54557 -0.34815 -0.54752 -0.3426 -0.55039 -0.33889 C -0.55195 -0.33658 -0.5539 -0.33473 -0.55533 -0.33218 C -0.55638 -0.33033 -0.5569 -0.32755 -0.55781 -0.32547 C -0.55898 -0.32315 -0.56028 -0.32107 -0.56158 -0.31875 C -0.56197 -0.31667 -0.5621 -0.31412 -0.56289 -0.31227 C -0.5638 -0.30949 -0.56549 -0.30811 -0.56653 -0.30556 C -0.56848 -0.30139 -0.56992 -0.29653 -0.57161 -0.29213 L -0.57161 -0.2919 C -0.57539 -0.27848 -0.57304 -0.28611 -0.57903 -0.26991 C -0.57994 -0.26783 -0.58112 -0.26574 -0.58164 -0.2632 C -0.58203 -0.26111 -0.58229 -0.2588 -0.58281 -0.25672 C -0.58346 -0.25417 -0.58463 -0.25232 -0.58528 -0.25 C -0.58593 -0.24792 -0.58606 -0.24537 -0.58658 -0.24329 C -0.58997 -0.23125 -0.58841 -0.24213 -0.59036 -0.22986 C -0.59127 -0.22408 -0.59283 -0.21227 -0.59283 -0.21204 C -0.59244 -0.19074 -0.59231 -0.16945 -0.59153 -0.14769 C -0.59153 -0.14514 -0.58958 -0.13102 -0.58906 -0.12778 C -0.58828 -0.12315 -0.58802 -0.11829 -0.58658 -0.11436 C -0.58489 -0.10996 -0.58255 -0.10602 -0.58164 -0.10093 C -0.58072 -0.09653 -0.58059 -0.09167 -0.57903 -0.08774 L -0.56914 -0.06111 C -0.56653 -0.0544 -0.56601 -0.05348 -0.56406 -0.04537 C -0.56354 -0.04329 -0.56341 -0.04098 -0.56289 -0.03889 C -0.56067 -0.02986 -0.56028 -0.03149 -0.55911 -0.02315 C -0.55859 -0.01968 -0.55833 -0.01574 -0.55781 -0.01204 C -0.55703 -0.00625 -0.55533 0.00555 -0.55533 0.00578 C -0.55572 0.03078 -0.55585 0.05601 -0.55664 0.08125 C -0.5569 0.09166 -0.55846 0.09351 -0.56028 0.10231 C -0.56419 0.12338 -0.55768 0.09838 -0.56536 0.12569 C -0.56562 0.1287 -0.56705 0.14143 -0.56783 0.14444 C -0.56848 0.14884 -0.56966 0.15162 -0.57031 0.15463 C -0.57083 0.15625 -0.57109 0.15902 -0.57161 0.16111 C -0.57343 0.16828 -0.57408 0.17014 -0.57656 0.17685 C -0.57695 0.17916 -0.5802 0.20416 -0.58164 0.20717 L -0.58411 0.21319 C -0.5845 0.2162 -0.58567 0.22685 -0.58658 0.23009 C -0.58723 0.23125 -0.58828 0.23426 -0.58906 0.2368 C -0.58945 0.24004 -0.58984 0.24305 -0.59036 0.24791 C -0.59062 0.24907 -0.59127 0.25208 -0.59153 0.25463 C -0.59244 0.26041 -0.59322 0.26643 -0.59414 0.27245 C -0.59453 0.27523 -0.59479 0.27824 -0.59531 0.28125 L -0.59778 0.29398 C -0.5983 0.30277 -0.59843 0.31088 -0.59908 0.31805 C -0.59934 0.32199 -0.60013 0.32476 -0.60039 0.32801 C -0.60286 0.36967 -0.59934 0.3493 -0.60286 0.36782 C -0.60625 0.42176 -0.60403 0.38125 -0.60403 0.49027 " pathEditMode="relative" rAng="0" ptsTypes="AAAAAAAAAAAAAAAAAAAAAAAAAAAAAAAAAAAAAAAAAAAAAAAAAAAAAAAAAAAAAAAAAAAAAAAAAAAAAAAAAAAAAAAAAAAAAAAAAAAAAAAAAAAAAAAAAAAAAAAA">
                                          <p:cBhvr>
                                            <p:cTn id="15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221" y="2546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udience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138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3" presetClass="entr" presetSubtype="36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8" presetClass="emph" presetSubtype="0" repeatCount="indefinite" fill="hold" grpId="1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0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>
                  <p:cMediaNode vol="80000" showWhenStopped="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2" presetClass="path" presetSubtype="0" accel="50000" decel="5000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1.00556 " pathEditMode="relative" rAng="0" ptsTypes="AA">
                                          <p:cBhvr>
                                            <p:cTn id="49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0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grpId="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5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5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10" presetClass="exit" presetSubtype="0" fill="hold" grpId="1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0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fill="hold" nodeType="withEffect" p14:presetBounceEnd="37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333">
                                          <p:cBhvr additive="base">
                                            <p:cTn id="74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333">
                                          <p:cBhvr additive="base">
                                            <p:cTn id="75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6" presetID="10" presetClass="exit" presetSubtype="0" fill="hold" grpId="3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 animBg="1"/>
          <p:bldP spid="5" grpId="0" animBg="1"/>
          <p:bldP spid="6" grpId="0" animBg="1"/>
          <p:bldP spid="10" grpId="0" animBg="1"/>
          <p:bldP spid="10" grpId="1" animBg="1"/>
          <p:bldP spid="10" grpId="2" animBg="1"/>
          <p:bldP spid="10" grpId="3" animBg="1"/>
          <p:bldP spid="10" grpId="4" animBg="1"/>
          <p:bldP spid="10" grpId="5" animBg="1"/>
          <p:bldP spid="3" grpId="0" animBg="1"/>
          <p:bldP spid="3" grpId="1" animBg="1"/>
          <p:bldP spid="11" grpId="0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2.22222E-6 L 2.08333E-6 -0.38472 " pathEditMode="relative" rAng="0" ptsTypes="AA">
                                          <p:cBhvr>
                                            <p:cTn id="11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0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39 -0.00093 L -0.00039 -0.0007 C -0.00208 -0.00718 -0.00625 -0.02315 -0.00911 -0.02986 C -0.01015 -0.03241 -0.01158 -0.03426 -0.01289 -0.03658 C -0.01367 -0.04028 -0.01432 -0.04422 -0.01536 -0.04769 C -0.01601 -0.05 -0.01705 -0.05209 -0.01783 -0.0544 C -0.01875 -0.05718 -0.0194 -0.06042 -0.02031 -0.0632 C -0.02109 -0.06551 -0.02213 -0.0676 -0.02278 -0.06991 C -0.02382 -0.07338 -0.02421 -0.07755 -0.02539 -0.08102 C -0.0276 -0.08866 -0.03007 -0.09607 -0.03281 -0.10324 C -0.03372 -0.10556 -0.03463 -0.10764 -0.03528 -0.10996 C -0.03893 -0.12269 -0.0332 -0.11065 -0.04036 -0.12315 C -0.04075 -0.12547 -0.04088 -0.12778 -0.04153 -0.12986 C -0.04309 -0.13449 -0.04557 -0.1382 -0.04661 -0.14329 C -0.04765 -0.14861 -0.04843 -0.1544 -0.05039 -0.1588 C -0.0513 -0.16181 -0.05286 -0.16343 -0.05403 -0.16551 C -0.05455 -0.16783 -0.05468 -0.17014 -0.05533 -0.17223 C -0.06002 -0.18889 -0.05755 -0.17755 -0.06158 -0.19028 C -0.06835 -0.21111 -0.05846 -0.18496 -0.06914 -0.20996 C -0.06992 -0.21204 -0.0707 -0.21459 -0.07161 -0.21667 C -0.07708 -0.22986 -0.08307 -0.24399 -0.09036 -0.2544 C -0.09453 -0.26042 -0.09804 -0.26783 -0.10286 -0.27223 C -0.10703 -0.27593 -0.11015 -0.27848 -0.11406 -0.28334 C -0.11627 -0.28611 -0.11809 -0.28959 -0.12031 -0.29213 C -0.13476 -0.30811 -0.1125 -0.27824 -0.12786 -0.29885 C -0.12994 -0.30162 -0.1319 -0.3051 -0.13411 -0.30764 C -0.13567 -0.30949 -0.1375 -0.31065 -0.13906 -0.31227 C -0.14036 -0.31343 -0.14153 -0.31528 -0.14283 -0.31667 C -0.1457 -0.31968 -0.14882 -0.32199 -0.15156 -0.32547 C -0.16002 -0.33588 -0.14987 -0.33033 -0.16158 -0.33449 C -0.16992 -0.34561 -0.16315 -0.33704 -0.17278 -0.34769 C -0.17408 -0.34908 -0.17513 -0.35116 -0.17656 -0.35209 C -0.17851 -0.35348 -0.18072 -0.35371 -0.18281 -0.3544 C -0.19388 -0.36922 -0.1819 -0.35486 -0.19283 -0.3632 C -0.19427 -0.36436 -0.19518 -0.36667 -0.19661 -0.36783 C -0.19895 -0.36968 -0.20169 -0.37014 -0.20403 -0.37223 C -0.20572 -0.37361 -0.20729 -0.37547 -0.20911 -0.37662 C -0.21158 -0.37848 -0.21445 -0.37848 -0.21653 -0.38102 C -0.21783 -0.38264 -0.21901 -0.38449 -0.22031 -0.38542 C -0.22187 -0.38681 -0.22369 -0.38681 -0.22539 -0.38774 C -0.22747 -0.38912 -0.22955 -0.39051 -0.23164 -0.39213 C -0.23333 -0.39352 -0.23489 -0.39537 -0.23658 -0.39653 C -0.23776 -0.39746 -0.23906 -0.39792 -0.24036 -0.39885 C -0.24205 -0.40024 -0.24348 -0.40232 -0.24531 -0.40324 C -0.24778 -0.40463 -0.25039 -0.40486 -0.25286 -0.40556 C -0.25403 -0.40695 -0.2552 -0.4088 -0.25664 -0.40996 C -0.25781 -0.41111 -0.25911 -0.41158 -0.26028 -0.41227 C -0.26744 -0.41528 -0.2651 -0.4132 -0.27161 -0.41667 C -0.28398 -0.42315 -0.27408 -0.41968 -0.28658 -0.42338 C -0.29752 -0.43635 -0.28567 -0.42385 -0.31406 -0.43218 C -0.31653 -0.43287 -0.31914 -0.43357 -0.32161 -0.43449 C -0.3233 -0.43496 -0.32487 -0.43611 -0.32656 -0.43658 C -0.33242 -0.43843 -0.34414 -0.44098 -0.34414 -0.44074 L -0.40403 -0.43889 C -0.40625 -0.43866 -0.4082 -0.43727 -0.41028 -0.43658 C -0.41914 -0.4338 -0.41888 -0.43426 -0.42903 -0.43218 C -0.4375 -0.42709 -0.42721 -0.43287 -0.44153 -0.42778 C -0.44283 -0.42732 -0.44401 -0.42616 -0.44531 -0.42547 C -0.44869 -0.42385 -0.45208 -0.42292 -0.45533 -0.42107 C -0.46796 -0.41366 -0.44843 -0.425 -0.46406 -0.41667 C -0.46666 -0.41528 -0.46914 -0.41366 -0.47161 -0.41227 L -0.47903 -0.40764 C -0.48033 -0.40695 -0.48151 -0.40602 -0.48281 -0.40556 L -0.49283 -0.40116 C -0.49414 -0.39954 -0.49518 -0.39769 -0.49661 -0.39653 C -0.49895 -0.39468 -0.50195 -0.39468 -0.50403 -0.39213 C -0.51484 -0.3794 -0.5013 -0.39468 -0.51158 -0.38542 C -0.51289 -0.38426 -0.51406 -0.38218 -0.51536 -0.38102 C -0.51653 -0.3801 -0.51796 -0.37986 -0.51914 -0.37894 C -0.52044 -0.37755 -0.52148 -0.3757 -0.52278 -0.37431 C -0.52395 -0.37338 -0.52539 -0.37315 -0.52656 -0.37223 C -0.53125 -0.36806 -0.52994 -0.36713 -0.53411 -0.36111 C -0.53528 -0.35926 -0.53658 -0.35787 -0.53789 -0.35672 C -0.53945 -0.3551 -0.5414 -0.35417 -0.54283 -0.35209 C -0.54557 -0.34815 -0.54752 -0.3426 -0.55039 -0.33889 C -0.55195 -0.33658 -0.5539 -0.33473 -0.55533 -0.33218 C -0.55638 -0.33033 -0.5569 -0.32755 -0.55781 -0.32547 C -0.55898 -0.32315 -0.56028 -0.32107 -0.56158 -0.31875 C -0.56197 -0.31667 -0.5621 -0.31412 -0.56289 -0.31227 C -0.5638 -0.30949 -0.56549 -0.30811 -0.56653 -0.30556 C -0.56848 -0.30139 -0.56992 -0.29653 -0.57161 -0.29213 L -0.57161 -0.2919 C -0.57539 -0.27848 -0.57304 -0.28611 -0.57903 -0.26991 C -0.57994 -0.26783 -0.58112 -0.26574 -0.58164 -0.2632 C -0.58203 -0.26111 -0.58229 -0.2588 -0.58281 -0.25672 C -0.58346 -0.25417 -0.58463 -0.25232 -0.58528 -0.25 C -0.58593 -0.24792 -0.58606 -0.24537 -0.58658 -0.24329 C -0.58997 -0.23125 -0.58841 -0.24213 -0.59036 -0.22986 C -0.59127 -0.22408 -0.59283 -0.21227 -0.59283 -0.21204 C -0.59244 -0.19074 -0.59231 -0.16945 -0.59153 -0.14769 C -0.59153 -0.14514 -0.58958 -0.13102 -0.58906 -0.12778 C -0.58828 -0.12315 -0.58802 -0.11829 -0.58658 -0.11436 C -0.58489 -0.10996 -0.58255 -0.10602 -0.58164 -0.10093 C -0.58072 -0.09653 -0.58059 -0.09167 -0.57903 -0.08774 L -0.56914 -0.06111 C -0.56653 -0.0544 -0.56601 -0.05348 -0.56406 -0.04537 C -0.56354 -0.04329 -0.56341 -0.04098 -0.56289 -0.03889 C -0.56067 -0.02986 -0.56028 -0.03149 -0.55911 -0.02315 C -0.55859 -0.01968 -0.55833 -0.01574 -0.55781 -0.01204 C -0.55703 -0.00625 -0.55533 0.00555 -0.55533 0.00578 C -0.55572 0.03078 -0.55585 0.05601 -0.55664 0.08125 C -0.5569 0.09166 -0.55846 0.09351 -0.56028 0.10231 C -0.56419 0.12338 -0.55768 0.09838 -0.56536 0.12569 C -0.56562 0.1287 -0.56705 0.14143 -0.56783 0.14444 C -0.56848 0.14884 -0.56966 0.15162 -0.57031 0.15463 C -0.57083 0.15625 -0.57109 0.15902 -0.57161 0.16111 C -0.57343 0.16828 -0.57408 0.17014 -0.57656 0.17685 C -0.57695 0.17916 -0.5802 0.20416 -0.58164 0.20717 L -0.58411 0.21319 C -0.5845 0.2162 -0.58567 0.22685 -0.58658 0.23009 C -0.58723 0.23125 -0.58828 0.23426 -0.58906 0.2368 C -0.58945 0.24004 -0.58984 0.24305 -0.59036 0.24791 C -0.59062 0.24907 -0.59127 0.25208 -0.59153 0.25463 C -0.59244 0.26041 -0.59322 0.26643 -0.59414 0.27245 C -0.59453 0.27523 -0.59479 0.27824 -0.59531 0.28125 L -0.59778 0.29398 C -0.5983 0.30277 -0.59843 0.31088 -0.59908 0.31805 C -0.59934 0.32199 -0.60013 0.32476 -0.60039 0.32801 C -0.60286 0.36967 -0.59934 0.3493 -0.60286 0.36782 C -0.60625 0.42176 -0.60403 0.38125 -0.60403 0.49027 " pathEditMode="relative" rAng="0" ptsTypes="AAAAAAAAAAAAAAAAAAAAAAAAAAAAAAAAAAAAAAAAAAAAAAAAAAAAAAAAAAAAAAAAAAAAAAAAAAAAAAAAAAAAAAAAAAAAAAAAAAAAAAAAAAAAAAAAAAAAAAAA">
                                          <p:cBhvr>
                                            <p:cTn id="15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221" y="2546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udience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138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3" presetClass="entr" presetSubtype="36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8" presetClass="emph" presetSubtype="0" repeatCount="indefinite" fill="hold" grpId="1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0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>
                  <p:cMediaNode vol="80000" showWhenStopped="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2" presetClass="path" presetSubtype="0" accel="50000" decel="5000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1.00556 " pathEditMode="relative" rAng="0" ptsTypes="AA">
                                          <p:cBhvr>
                                            <p:cTn id="49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0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grpId="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10" presetClass="exit" presetSubtype="0" fill="hold" grpId="1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0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6" presetID="10" presetClass="exit" presetSubtype="0" fill="hold" grpId="3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 animBg="1"/>
          <p:bldP spid="5" grpId="0" animBg="1"/>
          <p:bldP spid="6" grpId="0" animBg="1"/>
          <p:bldP spid="10" grpId="0" animBg="1"/>
          <p:bldP spid="10" grpId="1" animBg="1"/>
          <p:bldP spid="10" grpId="2" animBg="1"/>
          <p:bldP spid="10" grpId="3" animBg="1"/>
          <p:bldP spid="10" grpId="4" animBg="1"/>
          <p:bldP spid="10" grpId="5" animBg="1"/>
          <p:bldP spid="3" grpId="0" animBg="1"/>
          <p:bldP spid="3" grpId="1" animBg="1"/>
          <p:bldP spid="11" grpId="0"/>
          <p:bldP spid="16" grpId="0" animBg="1"/>
        </p:bld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sign:islamic-powerpoint.blogspot.com">
            <a:hlinkClick r:id="" action="ppaction://media"/>
          </p:cNvPr>
          <p:cNvPicPr>
            <a:picLocks noSel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19650" y="643470"/>
            <a:ext cx="609600" cy="609600"/>
          </a:xfrm>
          <a:prstGeom prst="rect">
            <a:avLst/>
          </a:prstGeom>
        </p:spPr>
      </p:pic>
      <p:sp>
        <p:nvSpPr>
          <p:cNvPr id="7" name="تصميم:مدونة البوربوينت الإسلامي"/>
          <p:cNvSpPr/>
          <p:nvPr/>
        </p:nvSpPr>
        <p:spPr>
          <a:xfrm>
            <a:off x="2844800" y="15286"/>
            <a:ext cx="6502400" cy="3243358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Design:islamic-powerpoint.blogspot.com"/>
          <p:cNvSpPr/>
          <p:nvPr/>
        </p:nvSpPr>
        <p:spPr>
          <a:xfrm>
            <a:off x="3021725" y="4303986"/>
            <a:ext cx="6148551" cy="577329"/>
          </a:xfrm>
          <a:prstGeom prst="rect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حزين</a:t>
            </a:r>
            <a:endParaRPr kumimoji="0" lang="ar-JO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تصميم:مدونة البوربوينت الإسلامي"/>
          <p:cNvSpPr/>
          <p:nvPr/>
        </p:nvSpPr>
        <p:spPr>
          <a:xfrm>
            <a:off x="3021725" y="5009596"/>
            <a:ext cx="6148551" cy="577329"/>
          </a:xfrm>
          <a:prstGeom prst="rect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سعيد</a:t>
            </a:r>
            <a:endParaRPr kumimoji="0" lang="ar-JO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Design:islamic-powerpoint.blogspot.com"/>
          <p:cNvSpPr/>
          <p:nvPr/>
        </p:nvSpPr>
        <p:spPr>
          <a:xfrm>
            <a:off x="3005832" y="5727656"/>
            <a:ext cx="6148551" cy="577329"/>
          </a:xfrm>
          <a:prstGeom prst="rect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قلق</a:t>
            </a:r>
            <a:endParaRPr kumimoji="0" lang="ar-JO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تصميم:مدونة البوربوينت الإسلامي"/>
          <p:cNvPicPr>
            <a:picLocks noSel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008" y="3870872"/>
            <a:ext cx="866228" cy="8662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Design:islamic-powerpoint.blogspot.com"/>
          <p:cNvPicPr>
            <a:picLocks noSel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677" y="3097060"/>
            <a:ext cx="1638646" cy="1255480"/>
          </a:xfrm>
          <a:prstGeom prst="rect">
            <a:avLst/>
          </a:prstGeom>
        </p:spPr>
      </p:pic>
      <p:sp>
        <p:nvSpPr>
          <p:cNvPr id="10" name="تصميم:مدونة البوربوينت الإسلامي"/>
          <p:cNvSpPr>
            <a:spLocks noSelect="1"/>
          </p:cNvSpPr>
          <p:nvPr>
            <p:custDataLst>
              <p:tags r:id="rId6"/>
            </p:custDataLst>
          </p:nvPr>
        </p:nvSpPr>
        <p:spPr>
          <a:xfrm>
            <a:off x="0" y="-6896393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A85800"/>
              </a:gs>
              <a:gs pos="4000">
                <a:srgbClr val="A858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Design:islamic-powerpoint.blogspot.com"/>
          <p:cNvPicPr>
            <a:picLocks noSel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50" y="2970502"/>
            <a:ext cx="2171700" cy="1040980"/>
          </a:xfrm>
          <a:prstGeom prst="rect">
            <a:avLst/>
          </a:prstGeom>
        </p:spPr>
      </p:pic>
      <p:sp>
        <p:nvSpPr>
          <p:cNvPr id="3" name="تصميم:مدونة البوربوينت الإسلامي">
            <a:hlinkClick r:id="" action="ppaction://hlinkshowjump?jump=nextslide"/>
          </p:cNvPr>
          <p:cNvSpPr>
            <a:spLocks noSelect="1"/>
          </p:cNvSpPr>
          <p:nvPr>
            <p:custDataLst>
              <p:tags r:id="rId8"/>
            </p:custDataLst>
          </p:nvPr>
        </p:nvSpPr>
        <p:spPr>
          <a:xfrm>
            <a:off x="5463947" y="2796947"/>
            <a:ext cx="1264108" cy="1264108"/>
          </a:xfrm>
          <a:prstGeom prst="ellipse">
            <a:avLst/>
          </a:prstGeom>
          <a:blipFill dpi="0"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Design:islamic-powerpoint.blogspot.com">
            <a:hlinkClick r:id="" action="ppaction://hlinkshowjump?jump=nextslide"/>
          </p:cNvPr>
          <p:cNvSpPr txBox="1">
            <a:spLocks noSelect="1"/>
          </p:cNvSpPr>
          <p:nvPr>
            <p:custDataLst>
              <p:tags r:id="rId9"/>
            </p:custDataLst>
          </p:nvPr>
        </p:nvSpPr>
        <p:spPr>
          <a:xfrm>
            <a:off x="5276677" y="3167389"/>
            <a:ext cx="1638646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التالي</a:t>
            </a:r>
          </a:p>
        </p:txBody>
      </p:sp>
      <p:sp>
        <p:nvSpPr>
          <p:cNvPr id="16" name="تصميم:مدونة البوربوينت الإسلامي"/>
          <p:cNvSpPr>
            <a:spLocks noSelect="1"/>
          </p:cNvSpPr>
          <p:nvPr>
            <p:custDataLst>
              <p:tags r:id="rId10"/>
            </p:custDataLst>
          </p:nvPr>
        </p:nvSpPr>
        <p:spPr>
          <a:xfrm>
            <a:off x="2946399" y="6903615"/>
            <a:ext cx="6267419" cy="210011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 descr="A picture containing person, indoor, little, young&#10;&#10;Description automatically generated">
            <a:extLst>
              <a:ext uri="{FF2B5EF4-FFF2-40B4-BE49-F238E27FC236}">
                <a16:creationId xmlns:a16="http://schemas.microsoft.com/office/drawing/2014/main" id="{624BFCC2-DD67-477D-ABDD-E840135AD1DA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9"/>
          <a:stretch/>
        </p:blipFill>
        <p:spPr>
          <a:xfrm>
            <a:off x="2946399" y="190647"/>
            <a:ext cx="5965825" cy="254477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C579932-9751-43AE-B6AC-7DF68B52E69D}"/>
              </a:ext>
            </a:extLst>
          </p:cNvPr>
          <p:cNvSpPr/>
          <p:nvPr/>
        </p:nvSpPr>
        <p:spPr>
          <a:xfrm>
            <a:off x="9347200" y="-981050"/>
            <a:ext cx="232307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AE" altLang="ar-AE" sz="3600" b="1" dirty="0">
                <a:solidFill>
                  <a:srgbClr val="7030A0"/>
                </a:solidFill>
                <a:latin typeface="Arial" panose="020B0604020202020204" pitchFamily="34" charset="0"/>
              </a:rPr>
              <a:t>اختر المشاعر </a:t>
            </a:r>
          </a:p>
        </p:txBody>
      </p:sp>
    </p:spTree>
    <p:extLst>
      <p:ext uri="{BB962C8B-B14F-4D97-AF65-F5344CB8AC3E}">
        <p14:creationId xmlns:p14="http://schemas.microsoft.com/office/powerpoint/2010/main" val="4199753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2.22222E-6 L 2.08333E-6 -0.38472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39 -0.00093 L -0.00039 -0.0007 C -0.00208 -0.00718 -0.00625 -0.02315 -0.00911 -0.02986 C -0.01015 -0.03241 -0.01158 -0.03426 -0.01289 -0.03658 C -0.01367 -0.04028 -0.01432 -0.04422 -0.01536 -0.04769 C -0.01601 -0.05 -0.01705 -0.05209 -0.01783 -0.0544 C -0.01875 -0.05718 -0.0194 -0.06042 -0.02031 -0.0632 C -0.02109 -0.06551 -0.02213 -0.0676 -0.02278 -0.06991 C -0.02382 -0.07338 -0.02421 -0.07755 -0.02539 -0.08102 C -0.0276 -0.08866 -0.03007 -0.09607 -0.03281 -0.10324 C -0.03372 -0.10556 -0.03463 -0.10764 -0.03528 -0.10996 C -0.03893 -0.12269 -0.0332 -0.11065 -0.04036 -0.12315 C -0.04075 -0.12547 -0.04088 -0.12778 -0.04153 -0.12986 C -0.04309 -0.13449 -0.04557 -0.1382 -0.04661 -0.14329 C -0.04765 -0.14861 -0.04843 -0.1544 -0.05039 -0.1588 C -0.0513 -0.16181 -0.05286 -0.16343 -0.05403 -0.16551 C -0.05455 -0.16783 -0.05468 -0.17014 -0.05533 -0.17223 C -0.06002 -0.18889 -0.05755 -0.17755 -0.06158 -0.19028 C -0.06835 -0.21111 -0.05846 -0.18496 -0.06914 -0.20996 C -0.06992 -0.21204 -0.0707 -0.21459 -0.07161 -0.21667 C -0.07708 -0.22986 -0.08307 -0.24399 -0.09036 -0.2544 C -0.09453 -0.26042 -0.09804 -0.26783 -0.10286 -0.27223 C -0.10703 -0.27593 -0.11015 -0.27848 -0.11406 -0.28334 C -0.11627 -0.28611 -0.11809 -0.28959 -0.12031 -0.29213 C -0.13476 -0.30811 -0.1125 -0.27824 -0.12786 -0.29885 C -0.12994 -0.30162 -0.1319 -0.3051 -0.13411 -0.30764 C -0.13567 -0.30949 -0.1375 -0.31065 -0.13906 -0.31227 C -0.14036 -0.31343 -0.14153 -0.31528 -0.14283 -0.31667 C -0.1457 -0.31968 -0.14882 -0.32199 -0.15156 -0.32547 C -0.16002 -0.33588 -0.14987 -0.33033 -0.16158 -0.33449 C -0.16992 -0.34561 -0.16315 -0.33704 -0.17278 -0.34769 C -0.17408 -0.34908 -0.17513 -0.35116 -0.17656 -0.35209 C -0.17851 -0.35348 -0.18072 -0.35371 -0.18281 -0.3544 C -0.19388 -0.36922 -0.1819 -0.35486 -0.19283 -0.3632 C -0.19427 -0.36436 -0.19518 -0.36667 -0.19661 -0.36783 C -0.19895 -0.36968 -0.20169 -0.37014 -0.20403 -0.37223 C -0.20572 -0.37361 -0.20729 -0.37547 -0.20911 -0.37662 C -0.21158 -0.37848 -0.21445 -0.37848 -0.21653 -0.38102 C -0.21783 -0.38264 -0.21901 -0.38449 -0.22031 -0.38542 C -0.22187 -0.38681 -0.22369 -0.38681 -0.22539 -0.38774 C -0.22747 -0.38912 -0.22955 -0.39051 -0.23164 -0.39213 C -0.23333 -0.39352 -0.23489 -0.39537 -0.23658 -0.39653 C -0.23776 -0.39746 -0.23906 -0.39792 -0.24036 -0.39885 C -0.24205 -0.40024 -0.24348 -0.40232 -0.24531 -0.40324 C -0.24778 -0.40463 -0.25039 -0.40486 -0.25286 -0.40556 C -0.25403 -0.40695 -0.2552 -0.4088 -0.25664 -0.40996 C -0.25781 -0.41111 -0.25911 -0.41158 -0.26028 -0.41227 C -0.26744 -0.41528 -0.2651 -0.4132 -0.27161 -0.41667 C -0.28398 -0.42315 -0.27408 -0.41968 -0.28658 -0.42338 C -0.29752 -0.43635 -0.28567 -0.42385 -0.31406 -0.43218 C -0.31653 -0.43287 -0.31914 -0.43357 -0.32161 -0.43449 C -0.3233 -0.43496 -0.32487 -0.43611 -0.32656 -0.43658 C -0.33242 -0.43843 -0.34414 -0.44098 -0.34414 -0.44074 L -0.40403 -0.43889 C -0.40625 -0.43866 -0.4082 -0.43727 -0.41028 -0.43658 C -0.41914 -0.4338 -0.41888 -0.43426 -0.42903 -0.43218 C -0.4375 -0.42709 -0.42721 -0.43287 -0.44153 -0.42778 C -0.44283 -0.42732 -0.44401 -0.42616 -0.44531 -0.42547 C -0.44869 -0.42385 -0.45208 -0.42292 -0.45533 -0.42107 C -0.46796 -0.41366 -0.44843 -0.425 -0.46406 -0.41667 C -0.46666 -0.41528 -0.46914 -0.41366 -0.47161 -0.41227 L -0.47903 -0.40764 C -0.48033 -0.40695 -0.48151 -0.40602 -0.48281 -0.40556 L -0.49283 -0.40116 C -0.49414 -0.39954 -0.49518 -0.39769 -0.49661 -0.39653 C -0.49895 -0.39468 -0.50195 -0.39468 -0.50403 -0.39213 C -0.51484 -0.3794 -0.5013 -0.39468 -0.51158 -0.38542 C -0.51289 -0.38426 -0.51406 -0.38218 -0.51536 -0.38102 C -0.51653 -0.3801 -0.51796 -0.37986 -0.51914 -0.37894 C -0.52044 -0.37755 -0.52148 -0.3757 -0.52278 -0.37431 C -0.52395 -0.37338 -0.52539 -0.37315 -0.52656 -0.37223 C -0.53125 -0.36806 -0.52994 -0.36713 -0.53411 -0.36111 C -0.53528 -0.35926 -0.53658 -0.35787 -0.53789 -0.35672 C -0.53945 -0.3551 -0.5414 -0.35417 -0.54283 -0.35209 C -0.54557 -0.34815 -0.54752 -0.3426 -0.55039 -0.33889 C -0.55195 -0.33658 -0.5539 -0.33473 -0.55533 -0.33218 C -0.55638 -0.33033 -0.5569 -0.32755 -0.55781 -0.32547 C -0.55898 -0.32315 -0.56028 -0.32107 -0.56158 -0.31875 C -0.56197 -0.31667 -0.5621 -0.31412 -0.56289 -0.31227 C -0.5638 -0.30949 -0.56549 -0.30811 -0.56653 -0.30556 C -0.56848 -0.30139 -0.56992 -0.29653 -0.57161 -0.29213 L -0.57161 -0.2919 C -0.57539 -0.27848 -0.57304 -0.28611 -0.57903 -0.26991 C -0.57994 -0.26783 -0.58112 -0.26574 -0.58164 -0.2632 C -0.58203 -0.26111 -0.58229 -0.2588 -0.58281 -0.25672 C -0.58346 -0.25417 -0.58463 -0.25232 -0.58528 -0.25 C -0.58593 -0.24792 -0.58606 -0.24537 -0.58658 -0.24329 C -0.58997 -0.23125 -0.58841 -0.24213 -0.59036 -0.22986 C -0.59127 -0.22408 -0.59283 -0.21227 -0.59283 -0.21204 C -0.59244 -0.19074 -0.59231 -0.16945 -0.59153 -0.14769 C -0.59153 -0.14514 -0.58958 -0.13102 -0.58906 -0.12778 C -0.58828 -0.12315 -0.58802 -0.11829 -0.58658 -0.11436 C -0.58489 -0.10996 -0.58255 -0.10602 -0.58164 -0.10093 C -0.58072 -0.09653 -0.58059 -0.09167 -0.57903 -0.08774 L -0.56914 -0.06111 C -0.56653 -0.0544 -0.56601 -0.05348 -0.56406 -0.04537 C -0.56354 -0.04329 -0.56341 -0.04098 -0.56289 -0.03889 C -0.56067 -0.02986 -0.56028 -0.03149 -0.55911 -0.02315 C -0.55859 -0.01968 -0.55833 -0.01574 -0.55781 -0.01204 C -0.55703 -0.00625 -0.55533 0.00555 -0.55533 0.00578 C -0.55572 0.03078 -0.55585 0.05601 -0.55664 0.08125 C -0.5569 0.09166 -0.55846 0.09351 -0.56028 0.10231 C -0.56419 0.12338 -0.55768 0.09838 -0.56536 0.12569 C -0.56562 0.1287 -0.56705 0.14143 -0.56783 0.14444 C -0.56848 0.14884 -0.56966 0.15162 -0.57031 0.15463 C -0.57083 0.15625 -0.57109 0.15902 -0.57161 0.16111 C -0.57343 0.16828 -0.57408 0.17014 -0.57656 0.17685 C -0.57695 0.17916 -0.5802 0.20416 -0.58164 0.20717 L -0.58411 0.21319 C -0.5845 0.2162 -0.58567 0.22685 -0.58658 0.23009 C -0.58723 0.23125 -0.58828 0.23426 -0.58906 0.2368 C -0.58945 0.24004 -0.58984 0.24305 -0.59036 0.24791 C -0.59062 0.24907 -0.59127 0.25208 -0.59153 0.25463 C -0.59244 0.26041 -0.59322 0.26643 -0.59414 0.27245 C -0.59453 0.27523 -0.59479 0.27824 -0.59531 0.28125 L -0.59778 0.29398 C -0.5983 0.30277 -0.59843 0.31088 -0.59908 0.31805 C -0.59934 0.32199 -0.60013 0.32476 -0.60039 0.32801 C -0.60286 0.36967 -0.59934 0.3493 -0.60286 0.36782 C -0.60625 0.42176 -0.60403 0.38125 -0.60403 0.49027 " pathEditMode="relative" rAng="0" ptsTypes="AAAAAAAAAAAAAAAAAAAAAAAAAAAAAAAAAAAAAAAAAAAAAAAAAAAAAAAAAAAAAAAAAAAAAAAAAAAAAAAAAAAAAAAAAAAAAAAAAAAAAAAAAAAAAAAAAAAAAAAA">
                                          <p:cBhvr>
                                            <p:cTn id="10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221" y="2546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udience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138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36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repeatCount="indefinite" fill="hold" grpId="1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>
                  <p:cMediaNode vol="80000" showWhenStopped="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1.00556 " pathEditMode="relative" rAng="0" ptsTypes="AA">
                                          <p:cBhvr>
                                            <p:cTn id="44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0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52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5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10" presetClass="exit" presetSubtype="0" fill="hold" grpId="1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0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nodeType="withEffect" p14:presetBounceEnd="37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333">
                                          <p:cBhvr additive="base">
                                            <p:cTn id="6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333">
                                          <p:cBhvr additive="base">
                                            <p:cTn id="7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1" presetID="10" presetClass="exit" presetSubtype="0" fill="hold" grpId="3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 animBg="1"/>
          <p:bldP spid="5" grpId="0" animBg="1"/>
          <p:bldP spid="6" grpId="0" animBg="1"/>
          <p:bldP spid="10" grpId="0" animBg="1"/>
          <p:bldP spid="10" grpId="1" animBg="1"/>
          <p:bldP spid="10" grpId="2" animBg="1"/>
          <p:bldP spid="10" grpId="3" animBg="1"/>
          <p:bldP spid="10" grpId="4" animBg="1"/>
          <p:bldP spid="10" grpId="5" animBg="1"/>
          <p:bldP spid="3" grpId="0" animBg="1"/>
          <p:bldP spid="3" grpId="1" animBg="1"/>
          <p:bldP spid="11" grpId="0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2.22222E-6 L 2.08333E-6 -0.38472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39 -0.00093 L -0.00039 -0.0007 C -0.00208 -0.00718 -0.00625 -0.02315 -0.00911 -0.02986 C -0.01015 -0.03241 -0.01158 -0.03426 -0.01289 -0.03658 C -0.01367 -0.04028 -0.01432 -0.04422 -0.01536 -0.04769 C -0.01601 -0.05 -0.01705 -0.05209 -0.01783 -0.0544 C -0.01875 -0.05718 -0.0194 -0.06042 -0.02031 -0.0632 C -0.02109 -0.06551 -0.02213 -0.0676 -0.02278 -0.06991 C -0.02382 -0.07338 -0.02421 -0.07755 -0.02539 -0.08102 C -0.0276 -0.08866 -0.03007 -0.09607 -0.03281 -0.10324 C -0.03372 -0.10556 -0.03463 -0.10764 -0.03528 -0.10996 C -0.03893 -0.12269 -0.0332 -0.11065 -0.04036 -0.12315 C -0.04075 -0.12547 -0.04088 -0.12778 -0.04153 -0.12986 C -0.04309 -0.13449 -0.04557 -0.1382 -0.04661 -0.14329 C -0.04765 -0.14861 -0.04843 -0.1544 -0.05039 -0.1588 C -0.0513 -0.16181 -0.05286 -0.16343 -0.05403 -0.16551 C -0.05455 -0.16783 -0.05468 -0.17014 -0.05533 -0.17223 C -0.06002 -0.18889 -0.05755 -0.17755 -0.06158 -0.19028 C -0.06835 -0.21111 -0.05846 -0.18496 -0.06914 -0.20996 C -0.06992 -0.21204 -0.0707 -0.21459 -0.07161 -0.21667 C -0.07708 -0.22986 -0.08307 -0.24399 -0.09036 -0.2544 C -0.09453 -0.26042 -0.09804 -0.26783 -0.10286 -0.27223 C -0.10703 -0.27593 -0.11015 -0.27848 -0.11406 -0.28334 C -0.11627 -0.28611 -0.11809 -0.28959 -0.12031 -0.29213 C -0.13476 -0.30811 -0.1125 -0.27824 -0.12786 -0.29885 C -0.12994 -0.30162 -0.1319 -0.3051 -0.13411 -0.30764 C -0.13567 -0.30949 -0.1375 -0.31065 -0.13906 -0.31227 C -0.14036 -0.31343 -0.14153 -0.31528 -0.14283 -0.31667 C -0.1457 -0.31968 -0.14882 -0.32199 -0.15156 -0.32547 C -0.16002 -0.33588 -0.14987 -0.33033 -0.16158 -0.33449 C -0.16992 -0.34561 -0.16315 -0.33704 -0.17278 -0.34769 C -0.17408 -0.34908 -0.17513 -0.35116 -0.17656 -0.35209 C -0.17851 -0.35348 -0.18072 -0.35371 -0.18281 -0.3544 C -0.19388 -0.36922 -0.1819 -0.35486 -0.19283 -0.3632 C -0.19427 -0.36436 -0.19518 -0.36667 -0.19661 -0.36783 C -0.19895 -0.36968 -0.20169 -0.37014 -0.20403 -0.37223 C -0.20572 -0.37361 -0.20729 -0.37547 -0.20911 -0.37662 C -0.21158 -0.37848 -0.21445 -0.37848 -0.21653 -0.38102 C -0.21783 -0.38264 -0.21901 -0.38449 -0.22031 -0.38542 C -0.22187 -0.38681 -0.22369 -0.38681 -0.22539 -0.38774 C -0.22747 -0.38912 -0.22955 -0.39051 -0.23164 -0.39213 C -0.23333 -0.39352 -0.23489 -0.39537 -0.23658 -0.39653 C -0.23776 -0.39746 -0.23906 -0.39792 -0.24036 -0.39885 C -0.24205 -0.40024 -0.24348 -0.40232 -0.24531 -0.40324 C -0.24778 -0.40463 -0.25039 -0.40486 -0.25286 -0.40556 C -0.25403 -0.40695 -0.2552 -0.4088 -0.25664 -0.40996 C -0.25781 -0.41111 -0.25911 -0.41158 -0.26028 -0.41227 C -0.26744 -0.41528 -0.2651 -0.4132 -0.27161 -0.41667 C -0.28398 -0.42315 -0.27408 -0.41968 -0.28658 -0.42338 C -0.29752 -0.43635 -0.28567 -0.42385 -0.31406 -0.43218 C -0.31653 -0.43287 -0.31914 -0.43357 -0.32161 -0.43449 C -0.3233 -0.43496 -0.32487 -0.43611 -0.32656 -0.43658 C -0.33242 -0.43843 -0.34414 -0.44098 -0.34414 -0.44074 L -0.40403 -0.43889 C -0.40625 -0.43866 -0.4082 -0.43727 -0.41028 -0.43658 C -0.41914 -0.4338 -0.41888 -0.43426 -0.42903 -0.43218 C -0.4375 -0.42709 -0.42721 -0.43287 -0.44153 -0.42778 C -0.44283 -0.42732 -0.44401 -0.42616 -0.44531 -0.42547 C -0.44869 -0.42385 -0.45208 -0.42292 -0.45533 -0.42107 C -0.46796 -0.41366 -0.44843 -0.425 -0.46406 -0.41667 C -0.46666 -0.41528 -0.46914 -0.41366 -0.47161 -0.41227 L -0.47903 -0.40764 C -0.48033 -0.40695 -0.48151 -0.40602 -0.48281 -0.40556 L -0.49283 -0.40116 C -0.49414 -0.39954 -0.49518 -0.39769 -0.49661 -0.39653 C -0.49895 -0.39468 -0.50195 -0.39468 -0.50403 -0.39213 C -0.51484 -0.3794 -0.5013 -0.39468 -0.51158 -0.38542 C -0.51289 -0.38426 -0.51406 -0.38218 -0.51536 -0.38102 C -0.51653 -0.3801 -0.51796 -0.37986 -0.51914 -0.37894 C -0.52044 -0.37755 -0.52148 -0.3757 -0.52278 -0.37431 C -0.52395 -0.37338 -0.52539 -0.37315 -0.52656 -0.37223 C -0.53125 -0.36806 -0.52994 -0.36713 -0.53411 -0.36111 C -0.53528 -0.35926 -0.53658 -0.35787 -0.53789 -0.35672 C -0.53945 -0.3551 -0.5414 -0.35417 -0.54283 -0.35209 C -0.54557 -0.34815 -0.54752 -0.3426 -0.55039 -0.33889 C -0.55195 -0.33658 -0.5539 -0.33473 -0.55533 -0.33218 C -0.55638 -0.33033 -0.5569 -0.32755 -0.55781 -0.32547 C -0.55898 -0.32315 -0.56028 -0.32107 -0.56158 -0.31875 C -0.56197 -0.31667 -0.5621 -0.31412 -0.56289 -0.31227 C -0.5638 -0.30949 -0.56549 -0.30811 -0.56653 -0.30556 C -0.56848 -0.30139 -0.56992 -0.29653 -0.57161 -0.29213 L -0.57161 -0.2919 C -0.57539 -0.27848 -0.57304 -0.28611 -0.57903 -0.26991 C -0.57994 -0.26783 -0.58112 -0.26574 -0.58164 -0.2632 C -0.58203 -0.26111 -0.58229 -0.2588 -0.58281 -0.25672 C -0.58346 -0.25417 -0.58463 -0.25232 -0.58528 -0.25 C -0.58593 -0.24792 -0.58606 -0.24537 -0.58658 -0.24329 C -0.58997 -0.23125 -0.58841 -0.24213 -0.59036 -0.22986 C -0.59127 -0.22408 -0.59283 -0.21227 -0.59283 -0.21204 C -0.59244 -0.19074 -0.59231 -0.16945 -0.59153 -0.14769 C -0.59153 -0.14514 -0.58958 -0.13102 -0.58906 -0.12778 C -0.58828 -0.12315 -0.58802 -0.11829 -0.58658 -0.11436 C -0.58489 -0.10996 -0.58255 -0.10602 -0.58164 -0.10093 C -0.58072 -0.09653 -0.58059 -0.09167 -0.57903 -0.08774 L -0.56914 -0.06111 C -0.56653 -0.0544 -0.56601 -0.05348 -0.56406 -0.04537 C -0.56354 -0.04329 -0.56341 -0.04098 -0.56289 -0.03889 C -0.56067 -0.02986 -0.56028 -0.03149 -0.55911 -0.02315 C -0.55859 -0.01968 -0.55833 -0.01574 -0.55781 -0.01204 C -0.55703 -0.00625 -0.55533 0.00555 -0.55533 0.00578 C -0.55572 0.03078 -0.55585 0.05601 -0.55664 0.08125 C -0.5569 0.09166 -0.55846 0.09351 -0.56028 0.10231 C -0.56419 0.12338 -0.55768 0.09838 -0.56536 0.12569 C -0.56562 0.1287 -0.56705 0.14143 -0.56783 0.14444 C -0.56848 0.14884 -0.56966 0.15162 -0.57031 0.15463 C -0.57083 0.15625 -0.57109 0.15902 -0.57161 0.16111 C -0.57343 0.16828 -0.57408 0.17014 -0.57656 0.17685 C -0.57695 0.17916 -0.5802 0.20416 -0.58164 0.20717 L -0.58411 0.21319 C -0.5845 0.2162 -0.58567 0.22685 -0.58658 0.23009 C -0.58723 0.23125 -0.58828 0.23426 -0.58906 0.2368 C -0.58945 0.24004 -0.58984 0.24305 -0.59036 0.24791 C -0.59062 0.24907 -0.59127 0.25208 -0.59153 0.25463 C -0.59244 0.26041 -0.59322 0.26643 -0.59414 0.27245 C -0.59453 0.27523 -0.59479 0.27824 -0.59531 0.28125 L -0.59778 0.29398 C -0.5983 0.30277 -0.59843 0.31088 -0.59908 0.31805 C -0.59934 0.32199 -0.60013 0.32476 -0.60039 0.32801 C -0.60286 0.36967 -0.59934 0.3493 -0.60286 0.36782 C -0.60625 0.42176 -0.60403 0.38125 -0.60403 0.49027 " pathEditMode="relative" rAng="0" ptsTypes="AAAAAAAAAAAAAAAAAAAAAAAAAAAAAAAAAAAAAAAAAAAAAAAAAAAAAAAAAAAAAAAAAAAAAAAAAAAAAAAAAAAAAAAAAAAAAAAAAAAAAAAAAAAAAAAAAAAAAAAA">
                                          <p:cBhvr>
                                            <p:cTn id="10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221" y="2546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udience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138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36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repeatCount="indefinite" fill="hold" grpId="1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>
                  <p:cMediaNode vol="80000" showWhenStopped="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1.00556 " pathEditMode="relative" rAng="0" ptsTypes="AA">
                                          <p:cBhvr>
                                            <p:cTn id="44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0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10" presetClass="exit" presetSubtype="0" fill="hold" grpId="1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0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1" presetID="10" presetClass="exit" presetSubtype="0" fill="hold" grpId="3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 animBg="1"/>
          <p:bldP spid="5" grpId="0" animBg="1"/>
          <p:bldP spid="6" grpId="0" animBg="1"/>
          <p:bldP spid="10" grpId="0" animBg="1"/>
          <p:bldP spid="10" grpId="1" animBg="1"/>
          <p:bldP spid="10" grpId="2" animBg="1"/>
          <p:bldP spid="10" grpId="3" animBg="1"/>
          <p:bldP spid="10" grpId="4" animBg="1"/>
          <p:bldP spid="10" grpId="5" animBg="1"/>
          <p:bldP spid="3" grpId="0" animBg="1"/>
          <p:bldP spid="3" grpId="1" animBg="1"/>
          <p:bldP spid="11" grpId="0"/>
          <p:bldP spid="16" grpId="0" animBg="1"/>
        </p:bld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sign:islamic-powerpoint.blogspot.com">
            <a:hlinkClick r:id="" action="ppaction://media"/>
          </p:cNvPr>
          <p:cNvPicPr>
            <a:picLocks noSel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19650" y="643470"/>
            <a:ext cx="609600" cy="609600"/>
          </a:xfrm>
          <a:prstGeom prst="rect">
            <a:avLst/>
          </a:prstGeom>
        </p:spPr>
      </p:pic>
      <p:sp>
        <p:nvSpPr>
          <p:cNvPr id="7" name="تصميم:مدونة البوربوينت الإسلامي"/>
          <p:cNvSpPr/>
          <p:nvPr/>
        </p:nvSpPr>
        <p:spPr>
          <a:xfrm>
            <a:off x="2844800" y="15286"/>
            <a:ext cx="6502400" cy="3243358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1" anchor="ctr"/>
          <a:lstStyle/>
          <a:p>
            <a:pPr lvl="0" algn="ctr" rtl="1">
              <a:defRPr/>
            </a:pPr>
            <a:endParaRPr lang="ar-AE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esign:islamic-powerpoint.blogspot.com"/>
          <p:cNvSpPr/>
          <p:nvPr/>
        </p:nvSpPr>
        <p:spPr>
          <a:xfrm>
            <a:off x="3021725" y="5009596"/>
            <a:ext cx="6148551" cy="577329"/>
          </a:xfrm>
          <a:prstGeom prst="rect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مراعاة</a:t>
            </a:r>
            <a:r>
              <a:rPr lang="ar-AE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الاخرين</a:t>
            </a:r>
            <a:endParaRPr kumimoji="0" lang="ar-JO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تصميم:مدونة البوربوينت الإسلامي"/>
          <p:cNvSpPr/>
          <p:nvPr/>
        </p:nvSpPr>
        <p:spPr>
          <a:xfrm>
            <a:off x="3021724" y="4301689"/>
            <a:ext cx="6148551" cy="577329"/>
          </a:xfrm>
          <a:prstGeom prst="rect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000" b="1" noProof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فخور</a:t>
            </a:r>
            <a:endParaRPr kumimoji="0" lang="ar-JO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esign:islamic-powerpoint.blogspot.com"/>
          <p:cNvSpPr/>
          <p:nvPr/>
        </p:nvSpPr>
        <p:spPr>
          <a:xfrm>
            <a:off x="3021724" y="5715206"/>
            <a:ext cx="6148551" cy="577329"/>
          </a:xfrm>
          <a:prstGeom prst="rect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متحمس</a:t>
            </a:r>
            <a:endParaRPr kumimoji="0" lang="ar-JO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تصميم:مدونة البوربوينت الإسلامي"/>
          <p:cNvPicPr>
            <a:picLocks noSel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008" y="3870872"/>
            <a:ext cx="866228" cy="8662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Design:islamic-powerpoint.blogspot.com"/>
          <p:cNvPicPr>
            <a:picLocks noSel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677" y="3097060"/>
            <a:ext cx="1638646" cy="1255480"/>
          </a:xfrm>
          <a:prstGeom prst="rect">
            <a:avLst/>
          </a:prstGeom>
        </p:spPr>
      </p:pic>
      <p:sp>
        <p:nvSpPr>
          <p:cNvPr id="10" name="تصميم:مدونة البوربوينت الإسلامي"/>
          <p:cNvSpPr>
            <a:spLocks noSelect="1"/>
          </p:cNvSpPr>
          <p:nvPr>
            <p:custDataLst>
              <p:tags r:id="rId6"/>
            </p:custDataLst>
          </p:nvPr>
        </p:nvSpPr>
        <p:spPr>
          <a:xfrm>
            <a:off x="0" y="-6896393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A85800"/>
              </a:gs>
              <a:gs pos="4000">
                <a:srgbClr val="A858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Design:islamic-powerpoint.blogspot.com"/>
          <p:cNvPicPr>
            <a:picLocks noSel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50" y="2970502"/>
            <a:ext cx="2171700" cy="1040980"/>
          </a:xfrm>
          <a:prstGeom prst="rect">
            <a:avLst/>
          </a:prstGeom>
        </p:spPr>
      </p:pic>
      <p:sp>
        <p:nvSpPr>
          <p:cNvPr id="3" name="تصميم:مدونة البوربوينت الإسلامي">
            <a:hlinkClick r:id="" action="ppaction://hlinkshowjump?jump=nextslide"/>
          </p:cNvPr>
          <p:cNvSpPr>
            <a:spLocks noSelect="1"/>
          </p:cNvSpPr>
          <p:nvPr>
            <p:custDataLst>
              <p:tags r:id="rId8"/>
            </p:custDataLst>
          </p:nvPr>
        </p:nvSpPr>
        <p:spPr>
          <a:xfrm>
            <a:off x="5463947" y="2796947"/>
            <a:ext cx="1264108" cy="1264108"/>
          </a:xfrm>
          <a:prstGeom prst="ellipse">
            <a:avLst/>
          </a:prstGeom>
          <a:blipFill dpi="0"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Design:islamic-powerpoint.blogspot.com">
            <a:hlinkClick r:id="" action="ppaction://hlinkshowjump?jump=nextslide"/>
          </p:cNvPr>
          <p:cNvSpPr txBox="1">
            <a:spLocks noSelect="1"/>
          </p:cNvSpPr>
          <p:nvPr>
            <p:custDataLst>
              <p:tags r:id="rId9"/>
            </p:custDataLst>
          </p:nvPr>
        </p:nvSpPr>
        <p:spPr>
          <a:xfrm>
            <a:off x="5276677" y="3167389"/>
            <a:ext cx="1638646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التالي</a:t>
            </a:r>
          </a:p>
        </p:txBody>
      </p:sp>
      <p:sp>
        <p:nvSpPr>
          <p:cNvPr id="16" name="تصميم:مدونة البوربوينت الإسلامي"/>
          <p:cNvSpPr>
            <a:spLocks noSelect="1"/>
          </p:cNvSpPr>
          <p:nvPr>
            <p:custDataLst>
              <p:tags r:id="rId10"/>
            </p:custDataLst>
          </p:nvPr>
        </p:nvSpPr>
        <p:spPr>
          <a:xfrm>
            <a:off x="2946399" y="6903615"/>
            <a:ext cx="6267419" cy="210011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266" name="Picture 2" descr="نتيجة بحث الصور عن مراعاة لااخرين اطفال">
            <a:extLst>
              <a:ext uri="{FF2B5EF4-FFF2-40B4-BE49-F238E27FC236}">
                <a16:creationId xmlns:a16="http://schemas.microsoft.com/office/drawing/2014/main" id="{5DFC7C13-8342-4BD4-B2B7-7ECBB650D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197245"/>
            <a:ext cx="3957637" cy="263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B3A8493-6B21-4DE9-B8AE-BF8B137551CE}"/>
              </a:ext>
            </a:extLst>
          </p:cNvPr>
          <p:cNvSpPr/>
          <p:nvPr/>
        </p:nvSpPr>
        <p:spPr>
          <a:xfrm>
            <a:off x="9499600" y="-828650"/>
            <a:ext cx="232307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AE" altLang="ar-AE" sz="3600" b="1" dirty="0">
                <a:solidFill>
                  <a:srgbClr val="7030A0"/>
                </a:solidFill>
                <a:latin typeface="Arial" panose="020B0604020202020204" pitchFamily="34" charset="0"/>
              </a:rPr>
              <a:t>اختر المشاعر </a:t>
            </a:r>
          </a:p>
        </p:txBody>
      </p:sp>
    </p:spTree>
    <p:extLst>
      <p:ext uri="{BB962C8B-B14F-4D97-AF65-F5344CB8AC3E}">
        <p14:creationId xmlns:p14="http://schemas.microsoft.com/office/powerpoint/2010/main" val="1419526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2.22222E-6 L 2.08333E-6 -0.38472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39 -0.00093 L -0.00039 -0.0007 C -0.00208 -0.00718 -0.00625 -0.02315 -0.00911 -0.02986 C -0.01015 -0.03241 -0.01158 -0.03426 -0.01289 -0.03658 C -0.01367 -0.04028 -0.01432 -0.04422 -0.01536 -0.04769 C -0.01601 -0.05 -0.01705 -0.05209 -0.01783 -0.0544 C -0.01875 -0.05718 -0.0194 -0.06042 -0.02031 -0.0632 C -0.02109 -0.06551 -0.02213 -0.0676 -0.02278 -0.06991 C -0.02382 -0.07338 -0.02421 -0.07755 -0.02539 -0.08102 C -0.0276 -0.08866 -0.03007 -0.09607 -0.03281 -0.10324 C -0.03372 -0.10556 -0.03463 -0.10764 -0.03528 -0.10996 C -0.03893 -0.12269 -0.0332 -0.11065 -0.04036 -0.12315 C -0.04075 -0.12547 -0.04088 -0.12778 -0.04153 -0.12986 C -0.04309 -0.13449 -0.04557 -0.1382 -0.04661 -0.14329 C -0.04765 -0.14861 -0.04843 -0.1544 -0.05039 -0.1588 C -0.0513 -0.16181 -0.05286 -0.16343 -0.05403 -0.16551 C -0.05455 -0.16783 -0.05468 -0.17014 -0.05533 -0.17223 C -0.06002 -0.18889 -0.05755 -0.17755 -0.06158 -0.19028 C -0.06835 -0.21111 -0.05846 -0.18496 -0.06914 -0.20996 C -0.06992 -0.21204 -0.0707 -0.21459 -0.07161 -0.21667 C -0.07708 -0.22986 -0.08307 -0.24399 -0.09036 -0.2544 C -0.09453 -0.26042 -0.09804 -0.26783 -0.10286 -0.27223 C -0.10703 -0.27593 -0.11015 -0.27848 -0.11406 -0.28334 C -0.11627 -0.28611 -0.11809 -0.28959 -0.12031 -0.29213 C -0.13476 -0.30811 -0.1125 -0.27824 -0.12786 -0.29885 C -0.12994 -0.30162 -0.1319 -0.3051 -0.13411 -0.30764 C -0.13567 -0.30949 -0.1375 -0.31065 -0.13906 -0.31227 C -0.14036 -0.31343 -0.14153 -0.31528 -0.14283 -0.31667 C -0.1457 -0.31968 -0.14882 -0.32199 -0.15156 -0.32547 C -0.16002 -0.33588 -0.14987 -0.33033 -0.16158 -0.33449 C -0.16992 -0.34561 -0.16315 -0.33704 -0.17278 -0.34769 C -0.17408 -0.34908 -0.17513 -0.35116 -0.17656 -0.35209 C -0.17851 -0.35348 -0.18072 -0.35371 -0.18281 -0.3544 C -0.19388 -0.36922 -0.1819 -0.35486 -0.19283 -0.3632 C -0.19427 -0.36436 -0.19518 -0.36667 -0.19661 -0.36783 C -0.19895 -0.36968 -0.20169 -0.37014 -0.20403 -0.37223 C -0.20572 -0.37361 -0.20729 -0.37547 -0.20911 -0.37662 C -0.21158 -0.37848 -0.21445 -0.37848 -0.21653 -0.38102 C -0.21783 -0.38264 -0.21901 -0.38449 -0.22031 -0.38542 C -0.22187 -0.38681 -0.22369 -0.38681 -0.22539 -0.38774 C -0.22747 -0.38912 -0.22955 -0.39051 -0.23164 -0.39213 C -0.23333 -0.39352 -0.23489 -0.39537 -0.23658 -0.39653 C -0.23776 -0.39746 -0.23906 -0.39792 -0.24036 -0.39885 C -0.24205 -0.40024 -0.24348 -0.40232 -0.24531 -0.40324 C -0.24778 -0.40463 -0.25039 -0.40486 -0.25286 -0.40556 C -0.25403 -0.40695 -0.2552 -0.4088 -0.25664 -0.40996 C -0.25781 -0.41111 -0.25911 -0.41158 -0.26028 -0.41227 C -0.26744 -0.41528 -0.2651 -0.4132 -0.27161 -0.41667 C -0.28398 -0.42315 -0.27408 -0.41968 -0.28658 -0.42338 C -0.29752 -0.43635 -0.28567 -0.42385 -0.31406 -0.43218 C -0.31653 -0.43287 -0.31914 -0.43357 -0.32161 -0.43449 C -0.3233 -0.43496 -0.32487 -0.43611 -0.32656 -0.43658 C -0.33242 -0.43843 -0.34414 -0.44098 -0.34414 -0.44074 L -0.40403 -0.43889 C -0.40625 -0.43866 -0.4082 -0.43727 -0.41028 -0.43658 C -0.41914 -0.4338 -0.41888 -0.43426 -0.42903 -0.43218 C -0.4375 -0.42709 -0.42721 -0.43287 -0.44153 -0.42778 C -0.44283 -0.42732 -0.44401 -0.42616 -0.44531 -0.42547 C -0.44869 -0.42385 -0.45208 -0.42292 -0.45533 -0.42107 C -0.46796 -0.41366 -0.44843 -0.425 -0.46406 -0.41667 C -0.46666 -0.41528 -0.46914 -0.41366 -0.47161 -0.41227 L -0.47903 -0.40764 C -0.48033 -0.40695 -0.48151 -0.40602 -0.48281 -0.40556 L -0.49283 -0.40116 C -0.49414 -0.39954 -0.49518 -0.39769 -0.49661 -0.39653 C -0.49895 -0.39468 -0.50195 -0.39468 -0.50403 -0.39213 C -0.51484 -0.3794 -0.5013 -0.39468 -0.51158 -0.38542 C -0.51289 -0.38426 -0.51406 -0.38218 -0.51536 -0.38102 C -0.51653 -0.3801 -0.51796 -0.37986 -0.51914 -0.37894 C -0.52044 -0.37755 -0.52148 -0.3757 -0.52278 -0.37431 C -0.52395 -0.37338 -0.52539 -0.37315 -0.52656 -0.37223 C -0.53125 -0.36806 -0.52994 -0.36713 -0.53411 -0.36111 C -0.53528 -0.35926 -0.53658 -0.35787 -0.53789 -0.35672 C -0.53945 -0.3551 -0.5414 -0.35417 -0.54283 -0.35209 C -0.54557 -0.34815 -0.54752 -0.3426 -0.55039 -0.33889 C -0.55195 -0.33658 -0.5539 -0.33473 -0.55533 -0.33218 C -0.55638 -0.33033 -0.5569 -0.32755 -0.55781 -0.32547 C -0.55898 -0.32315 -0.56028 -0.32107 -0.56158 -0.31875 C -0.56197 -0.31667 -0.5621 -0.31412 -0.56289 -0.31227 C -0.5638 -0.30949 -0.56549 -0.30811 -0.56653 -0.30556 C -0.56848 -0.30139 -0.56992 -0.29653 -0.57161 -0.29213 L -0.57161 -0.2919 C -0.57539 -0.27848 -0.57304 -0.28611 -0.57903 -0.26991 C -0.57994 -0.26783 -0.58112 -0.26574 -0.58164 -0.2632 C -0.58203 -0.26111 -0.58229 -0.2588 -0.58281 -0.25672 C -0.58346 -0.25417 -0.58463 -0.25232 -0.58528 -0.25 C -0.58593 -0.24792 -0.58606 -0.24537 -0.58658 -0.24329 C -0.58997 -0.23125 -0.58841 -0.24213 -0.59036 -0.22986 C -0.59127 -0.22408 -0.59283 -0.21227 -0.59283 -0.21204 C -0.59244 -0.19074 -0.59231 -0.16945 -0.59153 -0.14769 C -0.59153 -0.14514 -0.58958 -0.13102 -0.58906 -0.12778 C -0.58828 -0.12315 -0.58802 -0.11829 -0.58658 -0.11436 C -0.58489 -0.10996 -0.58255 -0.10602 -0.58164 -0.10093 C -0.58072 -0.09653 -0.58059 -0.09167 -0.57903 -0.08774 L -0.56914 -0.06111 C -0.56653 -0.0544 -0.56601 -0.05348 -0.56406 -0.04537 C -0.56354 -0.04329 -0.56341 -0.04098 -0.56289 -0.03889 C -0.56067 -0.02986 -0.56028 -0.03149 -0.55911 -0.02315 C -0.55859 -0.01968 -0.55833 -0.01574 -0.55781 -0.01204 C -0.55703 -0.00625 -0.55533 0.00555 -0.55533 0.00578 C -0.55572 0.03078 -0.55585 0.05601 -0.55664 0.08125 C -0.5569 0.09166 -0.55846 0.09351 -0.56028 0.10231 C -0.56419 0.12338 -0.55768 0.09838 -0.56536 0.12569 C -0.56562 0.1287 -0.56705 0.14143 -0.56783 0.14444 C -0.56848 0.14884 -0.56966 0.15162 -0.57031 0.15463 C -0.57083 0.15625 -0.57109 0.15902 -0.57161 0.16111 C -0.57343 0.16828 -0.57408 0.17014 -0.57656 0.17685 C -0.57695 0.17916 -0.5802 0.20416 -0.58164 0.20717 L -0.58411 0.21319 C -0.5845 0.2162 -0.58567 0.22685 -0.58658 0.23009 C -0.58723 0.23125 -0.58828 0.23426 -0.58906 0.2368 C -0.58945 0.24004 -0.58984 0.24305 -0.59036 0.24791 C -0.59062 0.24907 -0.59127 0.25208 -0.59153 0.25463 C -0.59244 0.26041 -0.59322 0.26643 -0.59414 0.27245 C -0.59453 0.27523 -0.59479 0.27824 -0.59531 0.28125 L -0.59778 0.29398 C -0.5983 0.30277 -0.59843 0.31088 -0.59908 0.31805 C -0.59934 0.32199 -0.60013 0.32476 -0.60039 0.32801 C -0.60286 0.36967 -0.59934 0.3493 -0.60286 0.36782 C -0.60625 0.42176 -0.60403 0.38125 -0.60403 0.49027 " pathEditMode="relative" rAng="0" ptsTypes="AAAAAAAAAAAAAAAAAAAAAAAAAAAAAAAAAAAAAAAAAAAAAAAAAAAAAAAAAAAAAAAAAAAAAAAAAAAAAAAAAAAAAAAAAAAAAAAAAAAAAAAAAAAAAAAAAAAAAAAA">
                                          <p:cBhvr>
                                            <p:cTn id="10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221" y="2546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udience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138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36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repeatCount="indefinite" fill="hold" grpId="1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>
                  <p:cMediaNode vol="80000" showWhenStopped="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1.00556 " pathEditMode="relative" rAng="0" ptsTypes="AA">
                                          <p:cBhvr>
                                            <p:cTn id="44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0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52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5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10" presetClass="exit" presetSubtype="0" fill="hold" grpId="1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0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nodeType="withEffect" p14:presetBounceEnd="37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333">
                                          <p:cBhvr additive="base">
                                            <p:cTn id="6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333">
                                          <p:cBhvr additive="base">
                                            <p:cTn id="7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1" presetID="10" presetClass="exit" presetSubtype="0" fill="hold" grpId="3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 animBg="1"/>
          <p:bldP spid="5" grpId="0" animBg="1"/>
          <p:bldP spid="6" grpId="0" animBg="1"/>
          <p:bldP spid="10" grpId="0" animBg="1"/>
          <p:bldP spid="10" grpId="1" animBg="1"/>
          <p:bldP spid="10" grpId="2" animBg="1"/>
          <p:bldP spid="10" grpId="3" animBg="1"/>
          <p:bldP spid="10" grpId="4" animBg="1"/>
          <p:bldP spid="10" grpId="5" animBg="1"/>
          <p:bldP spid="3" grpId="0" animBg="1"/>
          <p:bldP spid="3" grpId="1" animBg="1"/>
          <p:bldP spid="11" grpId="0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2.22222E-6 L 2.08333E-6 -0.38472 " pathEditMode="relative" rAng="0" ptsTypes="AA">
                                          <p:cBhvr>
                                            <p:cTn id="11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0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39 -0.00093 L -0.00039 -0.0007 C -0.00208 -0.00718 -0.00625 -0.02315 -0.00911 -0.02986 C -0.01015 -0.03241 -0.01158 -0.03426 -0.01289 -0.03658 C -0.01367 -0.04028 -0.01432 -0.04422 -0.01536 -0.04769 C -0.01601 -0.05 -0.01705 -0.05209 -0.01783 -0.0544 C -0.01875 -0.05718 -0.0194 -0.06042 -0.02031 -0.0632 C -0.02109 -0.06551 -0.02213 -0.0676 -0.02278 -0.06991 C -0.02382 -0.07338 -0.02421 -0.07755 -0.02539 -0.08102 C -0.0276 -0.08866 -0.03007 -0.09607 -0.03281 -0.10324 C -0.03372 -0.10556 -0.03463 -0.10764 -0.03528 -0.10996 C -0.03893 -0.12269 -0.0332 -0.11065 -0.04036 -0.12315 C -0.04075 -0.12547 -0.04088 -0.12778 -0.04153 -0.12986 C -0.04309 -0.13449 -0.04557 -0.1382 -0.04661 -0.14329 C -0.04765 -0.14861 -0.04843 -0.1544 -0.05039 -0.1588 C -0.0513 -0.16181 -0.05286 -0.16343 -0.05403 -0.16551 C -0.05455 -0.16783 -0.05468 -0.17014 -0.05533 -0.17223 C -0.06002 -0.18889 -0.05755 -0.17755 -0.06158 -0.19028 C -0.06835 -0.21111 -0.05846 -0.18496 -0.06914 -0.20996 C -0.06992 -0.21204 -0.0707 -0.21459 -0.07161 -0.21667 C -0.07708 -0.22986 -0.08307 -0.24399 -0.09036 -0.2544 C -0.09453 -0.26042 -0.09804 -0.26783 -0.10286 -0.27223 C -0.10703 -0.27593 -0.11015 -0.27848 -0.11406 -0.28334 C -0.11627 -0.28611 -0.11809 -0.28959 -0.12031 -0.29213 C -0.13476 -0.30811 -0.1125 -0.27824 -0.12786 -0.29885 C -0.12994 -0.30162 -0.1319 -0.3051 -0.13411 -0.30764 C -0.13567 -0.30949 -0.1375 -0.31065 -0.13906 -0.31227 C -0.14036 -0.31343 -0.14153 -0.31528 -0.14283 -0.31667 C -0.1457 -0.31968 -0.14882 -0.32199 -0.15156 -0.32547 C -0.16002 -0.33588 -0.14987 -0.33033 -0.16158 -0.33449 C -0.16992 -0.34561 -0.16315 -0.33704 -0.17278 -0.34769 C -0.17408 -0.34908 -0.17513 -0.35116 -0.17656 -0.35209 C -0.17851 -0.35348 -0.18072 -0.35371 -0.18281 -0.3544 C -0.19388 -0.36922 -0.1819 -0.35486 -0.19283 -0.3632 C -0.19427 -0.36436 -0.19518 -0.36667 -0.19661 -0.36783 C -0.19895 -0.36968 -0.20169 -0.37014 -0.20403 -0.37223 C -0.20572 -0.37361 -0.20729 -0.37547 -0.20911 -0.37662 C -0.21158 -0.37848 -0.21445 -0.37848 -0.21653 -0.38102 C -0.21783 -0.38264 -0.21901 -0.38449 -0.22031 -0.38542 C -0.22187 -0.38681 -0.22369 -0.38681 -0.22539 -0.38774 C -0.22747 -0.38912 -0.22955 -0.39051 -0.23164 -0.39213 C -0.23333 -0.39352 -0.23489 -0.39537 -0.23658 -0.39653 C -0.23776 -0.39746 -0.23906 -0.39792 -0.24036 -0.39885 C -0.24205 -0.40024 -0.24348 -0.40232 -0.24531 -0.40324 C -0.24778 -0.40463 -0.25039 -0.40486 -0.25286 -0.40556 C -0.25403 -0.40695 -0.2552 -0.4088 -0.25664 -0.40996 C -0.25781 -0.41111 -0.25911 -0.41158 -0.26028 -0.41227 C -0.26744 -0.41528 -0.2651 -0.4132 -0.27161 -0.41667 C -0.28398 -0.42315 -0.27408 -0.41968 -0.28658 -0.42338 C -0.29752 -0.43635 -0.28567 -0.42385 -0.31406 -0.43218 C -0.31653 -0.43287 -0.31914 -0.43357 -0.32161 -0.43449 C -0.3233 -0.43496 -0.32487 -0.43611 -0.32656 -0.43658 C -0.33242 -0.43843 -0.34414 -0.44098 -0.34414 -0.44074 L -0.40403 -0.43889 C -0.40625 -0.43866 -0.4082 -0.43727 -0.41028 -0.43658 C -0.41914 -0.4338 -0.41888 -0.43426 -0.42903 -0.43218 C -0.4375 -0.42709 -0.42721 -0.43287 -0.44153 -0.42778 C -0.44283 -0.42732 -0.44401 -0.42616 -0.44531 -0.42547 C -0.44869 -0.42385 -0.45208 -0.42292 -0.45533 -0.42107 C -0.46796 -0.41366 -0.44843 -0.425 -0.46406 -0.41667 C -0.46666 -0.41528 -0.46914 -0.41366 -0.47161 -0.41227 L -0.47903 -0.40764 C -0.48033 -0.40695 -0.48151 -0.40602 -0.48281 -0.40556 L -0.49283 -0.40116 C -0.49414 -0.39954 -0.49518 -0.39769 -0.49661 -0.39653 C -0.49895 -0.39468 -0.50195 -0.39468 -0.50403 -0.39213 C -0.51484 -0.3794 -0.5013 -0.39468 -0.51158 -0.38542 C -0.51289 -0.38426 -0.51406 -0.38218 -0.51536 -0.38102 C -0.51653 -0.3801 -0.51796 -0.37986 -0.51914 -0.37894 C -0.52044 -0.37755 -0.52148 -0.3757 -0.52278 -0.37431 C -0.52395 -0.37338 -0.52539 -0.37315 -0.52656 -0.37223 C -0.53125 -0.36806 -0.52994 -0.36713 -0.53411 -0.36111 C -0.53528 -0.35926 -0.53658 -0.35787 -0.53789 -0.35672 C -0.53945 -0.3551 -0.5414 -0.35417 -0.54283 -0.35209 C -0.54557 -0.34815 -0.54752 -0.3426 -0.55039 -0.33889 C -0.55195 -0.33658 -0.5539 -0.33473 -0.55533 -0.33218 C -0.55638 -0.33033 -0.5569 -0.32755 -0.55781 -0.32547 C -0.55898 -0.32315 -0.56028 -0.32107 -0.56158 -0.31875 C -0.56197 -0.31667 -0.5621 -0.31412 -0.56289 -0.31227 C -0.5638 -0.30949 -0.56549 -0.30811 -0.56653 -0.30556 C -0.56848 -0.30139 -0.56992 -0.29653 -0.57161 -0.29213 L -0.57161 -0.2919 C -0.57539 -0.27848 -0.57304 -0.28611 -0.57903 -0.26991 C -0.57994 -0.26783 -0.58112 -0.26574 -0.58164 -0.2632 C -0.58203 -0.26111 -0.58229 -0.2588 -0.58281 -0.25672 C -0.58346 -0.25417 -0.58463 -0.25232 -0.58528 -0.25 C -0.58593 -0.24792 -0.58606 -0.24537 -0.58658 -0.24329 C -0.58997 -0.23125 -0.58841 -0.24213 -0.59036 -0.22986 C -0.59127 -0.22408 -0.59283 -0.21227 -0.59283 -0.21204 C -0.59244 -0.19074 -0.59231 -0.16945 -0.59153 -0.14769 C -0.59153 -0.14514 -0.58958 -0.13102 -0.58906 -0.12778 C -0.58828 -0.12315 -0.58802 -0.11829 -0.58658 -0.11436 C -0.58489 -0.10996 -0.58255 -0.10602 -0.58164 -0.10093 C -0.58072 -0.09653 -0.58059 -0.09167 -0.57903 -0.08774 L -0.56914 -0.06111 C -0.56653 -0.0544 -0.56601 -0.05348 -0.56406 -0.04537 C -0.56354 -0.04329 -0.56341 -0.04098 -0.56289 -0.03889 C -0.56067 -0.02986 -0.56028 -0.03149 -0.55911 -0.02315 C -0.55859 -0.01968 -0.55833 -0.01574 -0.55781 -0.01204 C -0.55703 -0.00625 -0.55533 0.00555 -0.55533 0.00578 C -0.55572 0.03078 -0.55585 0.05601 -0.55664 0.08125 C -0.5569 0.09166 -0.55846 0.09351 -0.56028 0.10231 C -0.56419 0.12338 -0.55768 0.09838 -0.56536 0.12569 C -0.56562 0.1287 -0.56705 0.14143 -0.56783 0.14444 C -0.56848 0.14884 -0.56966 0.15162 -0.57031 0.15463 C -0.57083 0.15625 -0.57109 0.15902 -0.57161 0.16111 C -0.57343 0.16828 -0.57408 0.17014 -0.57656 0.17685 C -0.57695 0.17916 -0.5802 0.20416 -0.58164 0.20717 L -0.58411 0.21319 C -0.5845 0.2162 -0.58567 0.22685 -0.58658 0.23009 C -0.58723 0.23125 -0.58828 0.23426 -0.58906 0.2368 C -0.58945 0.24004 -0.58984 0.24305 -0.59036 0.24791 C -0.59062 0.24907 -0.59127 0.25208 -0.59153 0.25463 C -0.59244 0.26041 -0.59322 0.26643 -0.59414 0.27245 C -0.59453 0.27523 -0.59479 0.27824 -0.59531 0.28125 L -0.59778 0.29398 C -0.5983 0.30277 -0.59843 0.31088 -0.59908 0.31805 C -0.59934 0.32199 -0.60013 0.32476 -0.60039 0.32801 C -0.60286 0.36967 -0.59934 0.3493 -0.60286 0.36782 C -0.60625 0.42176 -0.60403 0.38125 -0.60403 0.49027 " pathEditMode="relative" rAng="0" ptsTypes="AAAAAAAAAAAAAAAAAAAAAAAAAAAAAAAAAAAAAAAAAAAAAAAAAAAAAAAAAAAAAAAAAAAAAAAAAAAAAAAAAAAAAAAAAAAAAAAAAAAAAAAAAAAAAAAAAAAAAAAA">
                                          <p:cBhvr>
                                            <p:cTn id="15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221" y="2546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udience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138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3" presetClass="entr" presetSubtype="36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8" presetClass="emph" presetSubtype="0" repeatCount="indefinite" fill="hold" grpId="1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0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>
                  <p:cMediaNode vol="80000" showWhenStopped="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2" presetClass="path" presetSubtype="0" accel="50000" decel="5000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1.00556 " pathEditMode="relative" rAng="0" ptsTypes="AA">
                                          <p:cBhvr>
                                            <p:cTn id="49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0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grpId="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" presetID="10" presetClass="exit" presetSubtype="0" fill="hold" grpId="1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0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6" presetID="10" presetClass="exit" presetSubtype="0" fill="hold" grpId="3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 animBg="1"/>
          <p:bldP spid="5" grpId="0" animBg="1"/>
          <p:bldP spid="6" grpId="0" animBg="1"/>
          <p:bldP spid="10" grpId="0" animBg="1"/>
          <p:bldP spid="10" grpId="1" animBg="1"/>
          <p:bldP spid="10" grpId="2" animBg="1"/>
          <p:bldP spid="10" grpId="3" animBg="1"/>
          <p:bldP spid="10" grpId="4" animBg="1"/>
          <p:bldP spid="10" grpId="5" animBg="1"/>
          <p:bldP spid="3" grpId="0" animBg="1"/>
          <p:bldP spid="3" grpId="1" animBg="1"/>
          <p:bldP spid="11" grpId="0"/>
          <p:bldP spid="16" grpId="0" animBg="1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sign:islamic-powerpoint.blogspot.com">
            <a:hlinkClick r:id="" action="ppaction://media"/>
          </p:cNvPr>
          <p:cNvPicPr>
            <a:picLocks noSel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19650" y="643470"/>
            <a:ext cx="609600" cy="609600"/>
          </a:xfrm>
          <a:prstGeom prst="rect">
            <a:avLst/>
          </a:prstGeom>
        </p:spPr>
      </p:pic>
      <p:sp>
        <p:nvSpPr>
          <p:cNvPr id="7" name="تصميم:مدونة البوربوينت الإسلامي"/>
          <p:cNvSpPr/>
          <p:nvPr/>
        </p:nvSpPr>
        <p:spPr>
          <a:xfrm>
            <a:off x="2844800" y="15286"/>
            <a:ext cx="6502400" cy="3243358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Design:islamic-powerpoint.blogspot.com"/>
          <p:cNvSpPr/>
          <p:nvPr/>
        </p:nvSpPr>
        <p:spPr>
          <a:xfrm>
            <a:off x="3021725" y="5009596"/>
            <a:ext cx="6148551" cy="577329"/>
          </a:xfrm>
          <a:prstGeom prst="rect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عاضب</a:t>
            </a:r>
            <a:endParaRPr kumimoji="0" lang="ar-JO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تصميم:مدونة البوربوينت الإسلامي"/>
          <p:cNvSpPr/>
          <p:nvPr/>
        </p:nvSpPr>
        <p:spPr>
          <a:xfrm>
            <a:off x="3021724" y="4301689"/>
            <a:ext cx="6148551" cy="577329"/>
          </a:xfrm>
          <a:prstGeom prst="rect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حزين</a:t>
            </a:r>
            <a:endParaRPr kumimoji="0" lang="ar-JO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Design:islamic-powerpoint.blogspot.com"/>
          <p:cNvSpPr/>
          <p:nvPr/>
        </p:nvSpPr>
        <p:spPr>
          <a:xfrm>
            <a:off x="3021724" y="5715206"/>
            <a:ext cx="6148551" cy="577329"/>
          </a:xfrm>
          <a:prstGeom prst="rect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فرح</a:t>
            </a:r>
            <a:endParaRPr kumimoji="0" lang="ar-JO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تصميم:مدونة البوربوينت الإسلامي"/>
          <p:cNvPicPr>
            <a:picLocks noSel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008" y="3870872"/>
            <a:ext cx="866228" cy="8662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Design:islamic-powerpoint.blogspot.com"/>
          <p:cNvPicPr>
            <a:picLocks noSel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677" y="3097060"/>
            <a:ext cx="1638646" cy="1255480"/>
          </a:xfrm>
          <a:prstGeom prst="rect">
            <a:avLst/>
          </a:prstGeom>
        </p:spPr>
      </p:pic>
      <p:sp>
        <p:nvSpPr>
          <p:cNvPr id="10" name="تصميم:مدونة البوربوينت الإسلامي"/>
          <p:cNvSpPr>
            <a:spLocks noSelect="1"/>
          </p:cNvSpPr>
          <p:nvPr>
            <p:custDataLst>
              <p:tags r:id="rId6"/>
            </p:custDataLst>
          </p:nvPr>
        </p:nvSpPr>
        <p:spPr>
          <a:xfrm>
            <a:off x="0" y="-6896393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A85800"/>
              </a:gs>
              <a:gs pos="4000">
                <a:srgbClr val="A858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Design:islamic-powerpoint.blogspot.com"/>
          <p:cNvPicPr>
            <a:picLocks noSel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50" y="2970502"/>
            <a:ext cx="2171700" cy="1040980"/>
          </a:xfrm>
          <a:prstGeom prst="rect">
            <a:avLst/>
          </a:prstGeom>
        </p:spPr>
      </p:pic>
      <p:sp>
        <p:nvSpPr>
          <p:cNvPr id="3" name="تصميم:مدونة البوربوينت الإسلامي">
            <a:hlinkClick r:id="" action="ppaction://hlinkshowjump?jump=nextslide"/>
          </p:cNvPr>
          <p:cNvSpPr>
            <a:spLocks noSelect="1"/>
          </p:cNvSpPr>
          <p:nvPr>
            <p:custDataLst>
              <p:tags r:id="rId8"/>
            </p:custDataLst>
          </p:nvPr>
        </p:nvSpPr>
        <p:spPr>
          <a:xfrm>
            <a:off x="5463947" y="2796947"/>
            <a:ext cx="1264108" cy="1264108"/>
          </a:xfrm>
          <a:prstGeom prst="ellipse">
            <a:avLst/>
          </a:prstGeom>
          <a:blipFill dpi="0"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Design:islamic-powerpoint.blogspot.com">
            <a:hlinkClick r:id="" action="ppaction://hlinkshowjump?jump=nextslide"/>
          </p:cNvPr>
          <p:cNvSpPr txBox="1">
            <a:spLocks noSelect="1"/>
          </p:cNvSpPr>
          <p:nvPr>
            <p:custDataLst>
              <p:tags r:id="rId9"/>
            </p:custDataLst>
          </p:nvPr>
        </p:nvSpPr>
        <p:spPr>
          <a:xfrm>
            <a:off x="5276677" y="3167389"/>
            <a:ext cx="1638646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التالي</a:t>
            </a:r>
          </a:p>
        </p:txBody>
      </p:sp>
      <p:sp>
        <p:nvSpPr>
          <p:cNvPr id="16" name="تصميم:مدونة البوربوينت الإسلامي"/>
          <p:cNvSpPr>
            <a:spLocks noSelect="1"/>
          </p:cNvSpPr>
          <p:nvPr>
            <p:custDataLst>
              <p:tags r:id="rId10"/>
            </p:custDataLst>
          </p:nvPr>
        </p:nvSpPr>
        <p:spPr>
          <a:xfrm>
            <a:off x="2946399" y="6903615"/>
            <a:ext cx="6267419" cy="210011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 descr="A picture containing text, accessory&#10;&#10;Description automatically generated">
            <a:extLst>
              <a:ext uri="{FF2B5EF4-FFF2-40B4-BE49-F238E27FC236}">
                <a16:creationId xmlns:a16="http://schemas.microsoft.com/office/drawing/2014/main" id="{4D2F339D-9E5C-4746-867F-7B805EA807C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522" y="-29369"/>
            <a:ext cx="3828877" cy="298132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1402B27-CFFD-4B53-AF42-61199BCB899C}"/>
              </a:ext>
            </a:extLst>
          </p:cNvPr>
          <p:cNvSpPr/>
          <p:nvPr/>
        </p:nvSpPr>
        <p:spPr>
          <a:xfrm>
            <a:off x="9499600" y="-828650"/>
            <a:ext cx="232307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AE" altLang="ar-AE" sz="3600" b="1" dirty="0">
                <a:solidFill>
                  <a:srgbClr val="7030A0"/>
                </a:solidFill>
                <a:latin typeface="Arial" panose="020B0604020202020204" pitchFamily="34" charset="0"/>
              </a:rPr>
              <a:t>اختر المشاعر </a:t>
            </a:r>
          </a:p>
        </p:txBody>
      </p:sp>
    </p:spTree>
    <p:extLst>
      <p:ext uri="{BB962C8B-B14F-4D97-AF65-F5344CB8AC3E}">
        <p14:creationId xmlns:p14="http://schemas.microsoft.com/office/powerpoint/2010/main" val="4131790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2.22222E-6 L 2.08333E-6 -0.38472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39 -0.00093 L -0.00039 -0.0007 C -0.00208 -0.00718 -0.00625 -0.02315 -0.00911 -0.02986 C -0.01015 -0.03241 -0.01158 -0.03426 -0.01289 -0.03658 C -0.01367 -0.04028 -0.01432 -0.04422 -0.01536 -0.04769 C -0.01601 -0.05 -0.01705 -0.05209 -0.01783 -0.0544 C -0.01875 -0.05718 -0.0194 -0.06042 -0.02031 -0.0632 C -0.02109 -0.06551 -0.02213 -0.0676 -0.02278 -0.06991 C -0.02382 -0.07338 -0.02421 -0.07755 -0.02539 -0.08102 C -0.0276 -0.08866 -0.03007 -0.09607 -0.03281 -0.10324 C -0.03372 -0.10556 -0.03463 -0.10764 -0.03528 -0.10996 C -0.03893 -0.12269 -0.0332 -0.11065 -0.04036 -0.12315 C -0.04075 -0.12547 -0.04088 -0.12778 -0.04153 -0.12986 C -0.04309 -0.13449 -0.04557 -0.1382 -0.04661 -0.14329 C -0.04765 -0.14861 -0.04843 -0.1544 -0.05039 -0.1588 C -0.0513 -0.16181 -0.05286 -0.16343 -0.05403 -0.16551 C -0.05455 -0.16783 -0.05468 -0.17014 -0.05533 -0.17223 C -0.06002 -0.18889 -0.05755 -0.17755 -0.06158 -0.19028 C -0.06835 -0.21111 -0.05846 -0.18496 -0.06914 -0.20996 C -0.06992 -0.21204 -0.0707 -0.21459 -0.07161 -0.21667 C -0.07708 -0.22986 -0.08307 -0.24399 -0.09036 -0.2544 C -0.09453 -0.26042 -0.09804 -0.26783 -0.10286 -0.27223 C -0.10703 -0.27593 -0.11015 -0.27848 -0.11406 -0.28334 C -0.11627 -0.28611 -0.11809 -0.28959 -0.12031 -0.29213 C -0.13476 -0.30811 -0.1125 -0.27824 -0.12786 -0.29885 C -0.12994 -0.30162 -0.1319 -0.3051 -0.13411 -0.30764 C -0.13567 -0.30949 -0.1375 -0.31065 -0.13906 -0.31227 C -0.14036 -0.31343 -0.14153 -0.31528 -0.14283 -0.31667 C -0.1457 -0.31968 -0.14882 -0.32199 -0.15156 -0.32547 C -0.16002 -0.33588 -0.14987 -0.33033 -0.16158 -0.33449 C -0.16992 -0.34561 -0.16315 -0.33704 -0.17278 -0.34769 C -0.17408 -0.34908 -0.17513 -0.35116 -0.17656 -0.35209 C -0.17851 -0.35348 -0.18072 -0.35371 -0.18281 -0.3544 C -0.19388 -0.36922 -0.1819 -0.35486 -0.19283 -0.3632 C -0.19427 -0.36436 -0.19518 -0.36667 -0.19661 -0.36783 C -0.19895 -0.36968 -0.20169 -0.37014 -0.20403 -0.37223 C -0.20572 -0.37361 -0.20729 -0.37547 -0.20911 -0.37662 C -0.21158 -0.37848 -0.21445 -0.37848 -0.21653 -0.38102 C -0.21783 -0.38264 -0.21901 -0.38449 -0.22031 -0.38542 C -0.22187 -0.38681 -0.22369 -0.38681 -0.22539 -0.38774 C -0.22747 -0.38912 -0.22955 -0.39051 -0.23164 -0.39213 C -0.23333 -0.39352 -0.23489 -0.39537 -0.23658 -0.39653 C -0.23776 -0.39746 -0.23906 -0.39792 -0.24036 -0.39885 C -0.24205 -0.40024 -0.24348 -0.40232 -0.24531 -0.40324 C -0.24778 -0.40463 -0.25039 -0.40486 -0.25286 -0.40556 C -0.25403 -0.40695 -0.2552 -0.4088 -0.25664 -0.40996 C -0.25781 -0.41111 -0.25911 -0.41158 -0.26028 -0.41227 C -0.26744 -0.41528 -0.2651 -0.4132 -0.27161 -0.41667 C -0.28398 -0.42315 -0.27408 -0.41968 -0.28658 -0.42338 C -0.29752 -0.43635 -0.28567 -0.42385 -0.31406 -0.43218 C -0.31653 -0.43287 -0.31914 -0.43357 -0.32161 -0.43449 C -0.3233 -0.43496 -0.32487 -0.43611 -0.32656 -0.43658 C -0.33242 -0.43843 -0.34414 -0.44098 -0.34414 -0.44074 L -0.40403 -0.43889 C -0.40625 -0.43866 -0.4082 -0.43727 -0.41028 -0.43658 C -0.41914 -0.4338 -0.41888 -0.43426 -0.42903 -0.43218 C -0.4375 -0.42709 -0.42721 -0.43287 -0.44153 -0.42778 C -0.44283 -0.42732 -0.44401 -0.42616 -0.44531 -0.42547 C -0.44869 -0.42385 -0.45208 -0.42292 -0.45533 -0.42107 C -0.46796 -0.41366 -0.44843 -0.425 -0.46406 -0.41667 C -0.46666 -0.41528 -0.46914 -0.41366 -0.47161 -0.41227 L -0.47903 -0.40764 C -0.48033 -0.40695 -0.48151 -0.40602 -0.48281 -0.40556 L -0.49283 -0.40116 C -0.49414 -0.39954 -0.49518 -0.39769 -0.49661 -0.39653 C -0.49895 -0.39468 -0.50195 -0.39468 -0.50403 -0.39213 C -0.51484 -0.3794 -0.5013 -0.39468 -0.51158 -0.38542 C -0.51289 -0.38426 -0.51406 -0.38218 -0.51536 -0.38102 C -0.51653 -0.3801 -0.51796 -0.37986 -0.51914 -0.37894 C -0.52044 -0.37755 -0.52148 -0.3757 -0.52278 -0.37431 C -0.52395 -0.37338 -0.52539 -0.37315 -0.52656 -0.37223 C -0.53125 -0.36806 -0.52994 -0.36713 -0.53411 -0.36111 C -0.53528 -0.35926 -0.53658 -0.35787 -0.53789 -0.35672 C -0.53945 -0.3551 -0.5414 -0.35417 -0.54283 -0.35209 C -0.54557 -0.34815 -0.54752 -0.3426 -0.55039 -0.33889 C -0.55195 -0.33658 -0.5539 -0.33473 -0.55533 -0.33218 C -0.55638 -0.33033 -0.5569 -0.32755 -0.55781 -0.32547 C -0.55898 -0.32315 -0.56028 -0.32107 -0.56158 -0.31875 C -0.56197 -0.31667 -0.5621 -0.31412 -0.56289 -0.31227 C -0.5638 -0.30949 -0.56549 -0.30811 -0.56653 -0.30556 C -0.56848 -0.30139 -0.56992 -0.29653 -0.57161 -0.29213 L -0.57161 -0.2919 C -0.57539 -0.27848 -0.57304 -0.28611 -0.57903 -0.26991 C -0.57994 -0.26783 -0.58112 -0.26574 -0.58164 -0.2632 C -0.58203 -0.26111 -0.58229 -0.2588 -0.58281 -0.25672 C -0.58346 -0.25417 -0.58463 -0.25232 -0.58528 -0.25 C -0.58593 -0.24792 -0.58606 -0.24537 -0.58658 -0.24329 C -0.58997 -0.23125 -0.58841 -0.24213 -0.59036 -0.22986 C -0.59127 -0.22408 -0.59283 -0.21227 -0.59283 -0.21204 C -0.59244 -0.19074 -0.59231 -0.16945 -0.59153 -0.14769 C -0.59153 -0.14514 -0.58958 -0.13102 -0.58906 -0.12778 C -0.58828 -0.12315 -0.58802 -0.11829 -0.58658 -0.11436 C -0.58489 -0.10996 -0.58255 -0.10602 -0.58164 -0.10093 C -0.58072 -0.09653 -0.58059 -0.09167 -0.57903 -0.08774 L -0.56914 -0.06111 C -0.56653 -0.0544 -0.56601 -0.05348 -0.56406 -0.04537 C -0.56354 -0.04329 -0.56341 -0.04098 -0.56289 -0.03889 C -0.56067 -0.02986 -0.56028 -0.03149 -0.55911 -0.02315 C -0.55859 -0.01968 -0.55833 -0.01574 -0.55781 -0.01204 C -0.55703 -0.00625 -0.55533 0.00555 -0.55533 0.00578 C -0.55572 0.03078 -0.55585 0.05601 -0.55664 0.08125 C -0.5569 0.09166 -0.55846 0.09351 -0.56028 0.10231 C -0.56419 0.12338 -0.55768 0.09838 -0.56536 0.12569 C -0.56562 0.1287 -0.56705 0.14143 -0.56783 0.14444 C -0.56848 0.14884 -0.56966 0.15162 -0.57031 0.15463 C -0.57083 0.15625 -0.57109 0.15902 -0.57161 0.16111 C -0.57343 0.16828 -0.57408 0.17014 -0.57656 0.17685 C -0.57695 0.17916 -0.5802 0.20416 -0.58164 0.20717 L -0.58411 0.21319 C -0.5845 0.2162 -0.58567 0.22685 -0.58658 0.23009 C -0.58723 0.23125 -0.58828 0.23426 -0.58906 0.2368 C -0.58945 0.24004 -0.58984 0.24305 -0.59036 0.24791 C -0.59062 0.24907 -0.59127 0.25208 -0.59153 0.25463 C -0.59244 0.26041 -0.59322 0.26643 -0.59414 0.27245 C -0.59453 0.27523 -0.59479 0.27824 -0.59531 0.28125 L -0.59778 0.29398 C -0.5983 0.30277 -0.59843 0.31088 -0.59908 0.31805 C -0.59934 0.32199 -0.60013 0.32476 -0.60039 0.32801 C -0.60286 0.36967 -0.59934 0.3493 -0.60286 0.36782 C -0.60625 0.42176 -0.60403 0.38125 -0.60403 0.49027 " pathEditMode="relative" rAng="0" ptsTypes="AAAAAAAAAAAAAAAAAAAAAAAAAAAAAAAAAAAAAAAAAAAAAAAAAAAAAAAAAAAAAAAAAAAAAAAAAAAAAAAAAAAAAAAAAAAAAAAAAAAAAAAAAAAAAAAAAAAAAAAA">
                                          <p:cBhvr>
                                            <p:cTn id="10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221" y="2546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udience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138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36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repeatCount="indefinite" fill="hold" grpId="1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>
                  <p:cMediaNode vol="80000" showWhenStopped="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1.00556 " pathEditMode="relative" rAng="0" ptsTypes="AA">
                                          <p:cBhvr>
                                            <p:cTn id="44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0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52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5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10" presetClass="exit" presetSubtype="0" fill="hold" grpId="1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0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nodeType="withEffect" p14:presetBounceEnd="37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333">
                                          <p:cBhvr additive="base">
                                            <p:cTn id="6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333">
                                          <p:cBhvr additive="base">
                                            <p:cTn id="7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1" presetID="10" presetClass="exit" presetSubtype="0" fill="hold" grpId="3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 animBg="1"/>
          <p:bldP spid="5" grpId="0" animBg="1"/>
          <p:bldP spid="6" grpId="0" animBg="1"/>
          <p:bldP spid="10" grpId="0" animBg="1"/>
          <p:bldP spid="10" grpId="1" animBg="1"/>
          <p:bldP spid="10" grpId="2" animBg="1"/>
          <p:bldP spid="10" grpId="3" animBg="1"/>
          <p:bldP spid="10" grpId="4" animBg="1"/>
          <p:bldP spid="10" grpId="5" animBg="1"/>
          <p:bldP spid="3" grpId="0" animBg="1"/>
          <p:bldP spid="3" grpId="1" animBg="1"/>
          <p:bldP spid="11" grpId="0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2.22222E-6 L 2.08333E-6 -0.38472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39 -0.00093 L -0.00039 -0.0007 C -0.00208 -0.00718 -0.00625 -0.02315 -0.00911 -0.02986 C -0.01015 -0.03241 -0.01158 -0.03426 -0.01289 -0.03658 C -0.01367 -0.04028 -0.01432 -0.04422 -0.01536 -0.04769 C -0.01601 -0.05 -0.01705 -0.05209 -0.01783 -0.0544 C -0.01875 -0.05718 -0.0194 -0.06042 -0.02031 -0.0632 C -0.02109 -0.06551 -0.02213 -0.0676 -0.02278 -0.06991 C -0.02382 -0.07338 -0.02421 -0.07755 -0.02539 -0.08102 C -0.0276 -0.08866 -0.03007 -0.09607 -0.03281 -0.10324 C -0.03372 -0.10556 -0.03463 -0.10764 -0.03528 -0.10996 C -0.03893 -0.12269 -0.0332 -0.11065 -0.04036 -0.12315 C -0.04075 -0.12547 -0.04088 -0.12778 -0.04153 -0.12986 C -0.04309 -0.13449 -0.04557 -0.1382 -0.04661 -0.14329 C -0.04765 -0.14861 -0.04843 -0.1544 -0.05039 -0.1588 C -0.0513 -0.16181 -0.05286 -0.16343 -0.05403 -0.16551 C -0.05455 -0.16783 -0.05468 -0.17014 -0.05533 -0.17223 C -0.06002 -0.18889 -0.05755 -0.17755 -0.06158 -0.19028 C -0.06835 -0.21111 -0.05846 -0.18496 -0.06914 -0.20996 C -0.06992 -0.21204 -0.0707 -0.21459 -0.07161 -0.21667 C -0.07708 -0.22986 -0.08307 -0.24399 -0.09036 -0.2544 C -0.09453 -0.26042 -0.09804 -0.26783 -0.10286 -0.27223 C -0.10703 -0.27593 -0.11015 -0.27848 -0.11406 -0.28334 C -0.11627 -0.28611 -0.11809 -0.28959 -0.12031 -0.29213 C -0.13476 -0.30811 -0.1125 -0.27824 -0.12786 -0.29885 C -0.12994 -0.30162 -0.1319 -0.3051 -0.13411 -0.30764 C -0.13567 -0.30949 -0.1375 -0.31065 -0.13906 -0.31227 C -0.14036 -0.31343 -0.14153 -0.31528 -0.14283 -0.31667 C -0.1457 -0.31968 -0.14882 -0.32199 -0.15156 -0.32547 C -0.16002 -0.33588 -0.14987 -0.33033 -0.16158 -0.33449 C -0.16992 -0.34561 -0.16315 -0.33704 -0.17278 -0.34769 C -0.17408 -0.34908 -0.17513 -0.35116 -0.17656 -0.35209 C -0.17851 -0.35348 -0.18072 -0.35371 -0.18281 -0.3544 C -0.19388 -0.36922 -0.1819 -0.35486 -0.19283 -0.3632 C -0.19427 -0.36436 -0.19518 -0.36667 -0.19661 -0.36783 C -0.19895 -0.36968 -0.20169 -0.37014 -0.20403 -0.37223 C -0.20572 -0.37361 -0.20729 -0.37547 -0.20911 -0.37662 C -0.21158 -0.37848 -0.21445 -0.37848 -0.21653 -0.38102 C -0.21783 -0.38264 -0.21901 -0.38449 -0.22031 -0.38542 C -0.22187 -0.38681 -0.22369 -0.38681 -0.22539 -0.38774 C -0.22747 -0.38912 -0.22955 -0.39051 -0.23164 -0.39213 C -0.23333 -0.39352 -0.23489 -0.39537 -0.23658 -0.39653 C -0.23776 -0.39746 -0.23906 -0.39792 -0.24036 -0.39885 C -0.24205 -0.40024 -0.24348 -0.40232 -0.24531 -0.40324 C -0.24778 -0.40463 -0.25039 -0.40486 -0.25286 -0.40556 C -0.25403 -0.40695 -0.2552 -0.4088 -0.25664 -0.40996 C -0.25781 -0.41111 -0.25911 -0.41158 -0.26028 -0.41227 C -0.26744 -0.41528 -0.2651 -0.4132 -0.27161 -0.41667 C -0.28398 -0.42315 -0.27408 -0.41968 -0.28658 -0.42338 C -0.29752 -0.43635 -0.28567 -0.42385 -0.31406 -0.43218 C -0.31653 -0.43287 -0.31914 -0.43357 -0.32161 -0.43449 C -0.3233 -0.43496 -0.32487 -0.43611 -0.32656 -0.43658 C -0.33242 -0.43843 -0.34414 -0.44098 -0.34414 -0.44074 L -0.40403 -0.43889 C -0.40625 -0.43866 -0.4082 -0.43727 -0.41028 -0.43658 C -0.41914 -0.4338 -0.41888 -0.43426 -0.42903 -0.43218 C -0.4375 -0.42709 -0.42721 -0.43287 -0.44153 -0.42778 C -0.44283 -0.42732 -0.44401 -0.42616 -0.44531 -0.42547 C -0.44869 -0.42385 -0.45208 -0.42292 -0.45533 -0.42107 C -0.46796 -0.41366 -0.44843 -0.425 -0.46406 -0.41667 C -0.46666 -0.41528 -0.46914 -0.41366 -0.47161 -0.41227 L -0.47903 -0.40764 C -0.48033 -0.40695 -0.48151 -0.40602 -0.48281 -0.40556 L -0.49283 -0.40116 C -0.49414 -0.39954 -0.49518 -0.39769 -0.49661 -0.39653 C -0.49895 -0.39468 -0.50195 -0.39468 -0.50403 -0.39213 C -0.51484 -0.3794 -0.5013 -0.39468 -0.51158 -0.38542 C -0.51289 -0.38426 -0.51406 -0.38218 -0.51536 -0.38102 C -0.51653 -0.3801 -0.51796 -0.37986 -0.51914 -0.37894 C -0.52044 -0.37755 -0.52148 -0.3757 -0.52278 -0.37431 C -0.52395 -0.37338 -0.52539 -0.37315 -0.52656 -0.37223 C -0.53125 -0.36806 -0.52994 -0.36713 -0.53411 -0.36111 C -0.53528 -0.35926 -0.53658 -0.35787 -0.53789 -0.35672 C -0.53945 -0.3551 -0.5414 -0.35417 -0.54283 -0.35209 C -0.54557 -0.34815 -0.54752 -0.3426 -0.55039 -0.33889 C -0.55195 -0.33658 -0.5539 -0.33473 -0.55533 -0.33218 C -0.55638 -0.33033 -0.5569 -0.32755 -0.55781 -0.32547 C -0.55898 -0.32315 -0.56028 -0.32107 -0.56158 -0.31875 C -0.56197 -0.31667 -0.5621 -0.31412 -0.56289 -0.31227 C -0.5638 -0.30949 -0.56549 -0.30811 -0.56653 -0.30556 C -0.56848 -0.30139 -0.56992 -0.29653 -0.57161 -0.29213 L -0.57161 -0.2919 C -0.57539 -0.27848 -0.57304 -0.28611 -0.57903 -0.26991 C -0.57994 -0.26783 -0.58112 -0.26574 -0.58164 -0.2632 C -0.58203 -0.26111 -0.58229 -0.2588 -0.58281 -0.25672 C -0.58346 -0.25417 -0.58463 -0.25232 -0.58528 -0.25 C -0.58593 -0.24792 -0.58606 -0.24537 -0.58658 -0.24329 C -0.58997 -0.23125 -0.58841 -0.24213 -0.59036 -0.22986 C -0.59127 -0.22408 -0.59283 -0.21227 -0.59283 -0.21204 C -0.59244 -0.19074 -0.59231 -0.16945 -0.59153 -0.14769 C -0.59153 -0.14514 -0.58958 -0.13102 -0.58906 -0.12778 C -0.58828 -0.12315 -0.58802 -0.11829 -0.58658 -0.11436 C -0.58489 -0.10996 -0.58255 -0.10602 -0.58164 -0.10093 C -0.58072 -0.09653 -0.58059 -0.09167 -0.57903 -0.08774 L -0.56914 -0.06111 C -0.56653 -0.0544 -0.56601 -0.05348 -0.56406 -0.04537 C -0.56354 -0.04329 -0.56341 -0.04098 -0.56289 -0.03889 C -0.56067 -0.02986 -0.56028 -0.03149 -0.55911 -0.02315 C -0.55859 -0.01968 -0.55833 -0.01574 -0.55781 -0.01204 C -0.55703 -0.00625 -0.55533 0.00555 -0.55533 0.00578 C -0.55572 0.03078 -0.55585 0.05601 -0.55664 0.08125 C -0.5569 0.09166 -0.55846 0.09351 -0.56028 0.10231 C -0.56419 0.12338 -0.55768 0.09838 -0.56536 0.12569 C -0.56562 0.1287 -0.56705 0.14143 -0.56783 0.14444 C -0.56848 0.14884 -0.56966 0.15162 -0.57031 0.15463 C -0.57083 0.15625 -0.57109 0.15902 -0.57161 0.16111 C -0.57343 0.16828 -0.57408 0.17014 -0.57656 0.17685 C -0.57695 0.17916 -0.5802 0.20416 -0.58164 0.20717 L -0.58411 0.21319 C -0.5845 0.2162 -0.58567 0.22685 -0.58658 0.23009 C -0.58723 0.23125 -0.58828 0.23426 -0.58906 0.2368 C -0.58945 0.24004 -0.58984 0.24305 -0.59036 0.24791 C -0.59062 0.24907 -0.59127 0.25208 -0.59153 0.25463 C -0.59244 0.26041 -0.59322 0.26643 -0.59414 0.27245 C -0.59453 0.27523 -0.59479 0.27824 -0.59531 0.28125 L -0.59778 0.29398 C -0.5983 0.30277 -0.59843 0.31088 -0.59908 0.31805 C -0.59934 0.32199 -0.60013 0.32476 -0.60039 0.32801 C -0.60286 0.36967 -0.59934 0.3493 -0.60286 0.36782 C -0.60625 0.42176 -0.60403 0.38125 -0.60403 0.49027 " pathEditMode="relative" rAng="0" ptsTypes="AAAAAAAAAAAAAAAAAAAAAAAAAAAAAAAAAAAAAAAAAAAAAAAAAAAAAAAAAAAAAAAAAAAAAAAAAAAAAAAAAAAAAAAAAAAAAAAAAAAAAAAAAAAAAAAAAAAAAAAA">
                                          <p:cBhvr>
                                            <p:cTn id="10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221" y="2546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udience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138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36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repeatCount="indefinite" fill="hold" grpId="1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>
                  <p:cMediaNode vol="80000" showWhenStopped="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1.00556 " pathEditMode="relative" rAng="0" ptsTypes="AA">
                                          <p:cBhvr>
                                            <p:cTn id="44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0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10" presetClass="exit" presetSubtype="0" fill="hold" grpId="1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0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1" presetID="10" presetClass="exit" presetSubtype="0" fill="hold" grpId="3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 animBg="1"/>
          <p:bldP spid="5" grpId="0" animBg="1"/>
          <p:bldP spid="6" grpId="0" animBg="1"/>
          <p:bldP spid="10" grpId="0" animBg="1"/>
          <p:bldP spid="10" grpId="1" animBg="1"/>
          <p:bldP spid="10" grpId="2" animBg="1"/>
          <p:bldP spid="10" grpId="3" animBg="1"/>
          <p:bldP spid="10" grpId="4" animBg="1"/>
          <p:bldP spid="10" grpId="5" animBg="1"/>
          <p:bldP spid="3" grpId="0" animBg="1"/>
          <p:bldP spid="3" grpId="1" animBg="1"/>
          <p:bldP spid="11" grpId="0"/>
          <p:bldP spid="16" grpId="0" animBg="1"/>
        </p:bldLst>
      </p:timing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sign:islamic-powerpoint.blogspot.com">
            <a:hlinkClick r:id="" action="ppaction://media"/>
          </p:cNvPr>
          <p:cNvPicPr>
            <a:picLocks noSel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19650" y="643470"/>
            <a:ext cx="609600" cy="609600"/>
          </a:xfrm>
          <a:prstGeom prst="rect">
            <a:avLst/>
          </a:prstGeom>
        </p:spPr>
      </p:pic>
      <p:sp>
        <p:nvSpPr>
          <p:cNvPr id="7" name="تصميم:مدونة البوربوينت الإسلامي"/>
          <p:cNvSpPr/>
          <p:nvPr/>
        </p:nvSpPr>
        <p:spPr>
          <a:xfrm>
            <a:off x="2859087" y="124099"/>
            <a:ext cx="6502400" cy="3243358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Design:islamic-powerpoint.blogspot.com"/>
          <p:cNvSpPr/>
          <p:nvPr/>
        </p:nvSpPr>
        <p:spPr>
          <a:xfrm>
            <a:off x="3065266" y="4609376"/>
            <a:ext cx="6148551" cy="577329"/>
          </a:xfrm>
          <a:prstGeom prst="rect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متحمس</a:t>
            </a:r>
            <a:endParaRPr kumimoji="0" lang="ar-JO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تصميم:مدونة البوربوينت الإسلامي"/>
          <p:cNvSpPr/>
          <p:nvPr/>
        </p:nvSpPr>
        <p:spPr>
          <a:xfrm>
            <a:off x="3065267" y="5603800"/>
            <a:ext cx="6148551" cy="577329"/>
          </a:xfrm>
          <a:prstGeom prst="rect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متوتر</a:t>
            </a:r>
            <a:endParaRPr kumimoji="0" lang="ar-JO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تصميم:مدونة البوربوينت الإسلامي"/>
          <p:cNvPicPr>
            <a:picLocks noSel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008" y="3870872"/>
            <a:ext cx="866228" cy="8662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Design:islamic-powerpoint.blogspot.com"/>
          <p:cNvPicPr>
            <a:picLocks noSel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677" y="3097060"/>
            <a:ext cx="1638646" cy="1255480"/>
          </a:xfrm>
          <a:prstGeom prst="rect">
            <a:avLst/>
          </a:prstGeom>
        </p:spPr>
      </p:pic>
      <p:sp>
        <p:nvSpPr>
          <p:cNvPr id="10" name="تصميم:مدونة البوربوينت الإسلامي"/>
          <p:cNvSpPr>
            <a:spLocks noSelect="1"/>
          </p:cNvSpPr>
          <p:nvPr>
            <p:custDataLst>
              <p:tags r:id="rId6"/>
            </p:custDataLst>
          </p:nvPr>
        </p:nvSpPr>
        <p:spPr>
          <a:xfrm>
            <a:off x="0" y="-6896393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A85800"/>
              </a:gs>
              <a:gs pos="4000">
                <a:srgbClr val="A858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Design:islamic-powerpoint.blogspot.com"/>
          <p:cNvPicPr>
            <a:picLocks noSel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50" y="2970502"/>
            <a:ext cx="2171700" cy="1040980"/>
          </a:xfrm>
          <a:prstGeom prst="rect">
            <a:avLst/>
          </a:prstGeom>
        </p:spPr>
      </p:pic>
      <p:sp>
        <p:nvSpPr>
          <p:cNvPr id="3" name="تصميم:مدونة البوربوينت الإسلامي">
            <a:hlinkClick r:id="" action="ppaction://hlinkshowjump?jump=nextslide"/>
          </p:cNvPr>
          <p:cNvSpPr>
            <a:spLocks noSelect="1"/>
          </p:cNvSpPr>
          <p:nvPr>
            <p:custDataLst>
              <p:tags r:id="rId8"/>
            </p:custDataLst>
          </p:nvPr>
        </p:nvSpPr>
        <p:spPr>
          <a:xfrm>
            <a:off x="5463947" y="2796947"/>
            <a:ext cx="1264108" cy="1264108"/>
          </a:xfrm>
          <a:prstGeom prst="ellipse">
            <a:avLst/>
          </a:prstGeom>
          <a:blipFill dpi="0"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Design:islamic-powerpoint.blogspot.com">
            <a:hlinkClick r:id="" action="ppaction://hlinkshowjump?jump=nextslide"/>
          </p:cNvPr>
          <p:cNvSpPr txBox="1">
            <a:spLocks noSelect="1"/>
          </p:cNvSpPr>
          <p:nvPr>
            <p:custDataLst>
              <p:tags r:id="rId9"/>
            </p:custDataLst>
          </p:nvPr>
        </p:nvSpPr>
        <p:spPr>
          <a:xfrm>
            <a:off x="5276677" y="3167389"/>
            <a:ext cx="1638646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التالي</a:t>
            </a:r>
          </a:p>
        </p:txBody>
      </p:sp>
      <p:sp>
        <p:nvSpPr>
          <p:cNvPr id="16" name="تصميم:مدونة البوربوينت الإسلامي"/>
          <p:cNvSpPr>
            <a:spLocks noSelect="1"/>
          </p:cNvSpPr>
          <p:nvPr>
            <p:custDataLst>
              <p:tags r:id="rId10"/>
            </p:custDataLst>
          </p:nvPr>
        </p:nvSpPr>
        <p:spPr>
          <a:xfrm>
            <a:off x="2946399" y="6903615"/>
            <a:ext cx="6267419" cy="210011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146" name="Picture 2" descr="نتيجة بحث الصور عن متحمس">
            <a:extLst>
              <a:ext uri="{FF2B5EF4-FFF2-40B4-BE49-F238E27FC236}">
                <a16:creationId xmlns:a16="http://schemas.microsoft.com/office/drawing/2014/main" id="{BB5154BE-07F0-444B-8EB3-8E93612EE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704" y="410282"/>
            <a:ext cx="5516546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38D3393-F679-4CC8-B416-B67B162E51D2}"/>
              </a:ext>
            </a:extLst>
          </p:cNvPr>
          <p:cNvSpPr/>
          <p:nvPr/>
        </p:nvSpPr>
        <p:spPr>
          <a:xfrm>
            <a:off x="9499600" y="-828650"/>
            <a:ext cx="232307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AE" altLang="ar-AE" sz="3600" b="1" dirty="0">
                <a:solidFill>
                  <a:srgbClr val="7030A0"/>
                </a:solidFill>
                <a:latin typeface="Arial" panose="020B0604020202020204" pitchFamily="34" charset="0"/>
              </a:rPr>
              <a:t>اختر المشاعر </a:t>
            </a:r>
          </a:p>
        </p:txBody>
      </p:sp>
    </p:spTree>
    <p:extLst>
      <p:ext uri="{BB962C8B-B14F-4D97-AF65-F5344CB8AC3E}">
        <p14:creationId xmlns:p14="http://schemas.microsoft.com/office/powerpoint/2010/main" val="1278446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37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333">
                                          <p:cBhvr additive="base">
                                            <p:cTn id="1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333">
                                          <p:cBhvr additive="base">
                                            <p:cTn id="1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10" presetClass="exit" presetSubtype="0" fill="hold" grpId="3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4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2.22222E-6 L 2.08333E-6 -0.38472 " pathEditMode="relative" rAng="0" ptsTypes="AA">
                                          <p:cBhvr>
                                            <p:cTn id="23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" presetID="0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39 -0.00093 L -0.00039 -0.0007 C -0.00208 -0.00718 -0.00625 -0.02315 -0.00911 -0.02986 C -0.01015 -0.03241 -0.01158 -0.03426 -0.01289 -0.03658 C -0.01367 -0.04028 -0.01432 -0.04422 -0.01536 -0.04769 C -0.01601 -0.05 -0.01705 -0.05209 -0.01783 -0.0544 C -0.01875 -0.05718 -0.0194 -0.06042 -0.02031 -0.0632 C -0.02109 -0.06551 -0.02213 -0.0676 -0.02278 -0.06991 C -0.02382 -0.07338 -0.02421 -0.07755 -0.02539 -0.08102 C -0.0276 -0.08866 -0.03007 -0.09607 -0.03281 -0.10324 C -0.03372 -0.10556 -0.03463 -0.10764 -0.03528 -0.10996 C -0.03893 -0.12269 -0.0332 -0.11065 -0.04036 -0.12315 C -0.04075 -0.12547 -0.04088 -0.12778 -0.04153 -0.12986 C -0.04309 -0.13449 -0.04557 -0.1382 -0.04661 -0.14329 C -0.04765 -0.14861 -0.04843 -0.1544 -0.05039 -0.1588 C -0.0513 -0.16181 -0.05286 -0.16343 -0.05403 -0.16551 C -0.05455 -0.16783 -0.05468 -0.17014 -0.05533 -0.17223 C -0.06002 -0.18889 -0.05755 -0.17755 -0.06158 -0.19028 C -0.06835 -0.21111 -0.05846 -0.18496 -0.06914 -0.20996 C -0.06992 -0.21204 -0.0707 -0.21459 -0.07161 -0.21667 C -0.07708 -0.22986 -0.08307 -0.24399 -0.09036 -0.2544 C -0.09453 -0.26042 -0.09804 -0.26783 -0.10286 -0.27223 C -0.10703 -0.27593 -0.11015 -0.27848 -0.11406 -0.28334 C -0.11627 -0.28611 -0.11809 -0.28959 -0.12031 -0.29213 C -0.13476 -0.30811 -0.1125 -0.27824 -0.12786 -0.29885 C -0.12994 -0.30162 -0.1319 -0.3051 -0.13411 -0.30764 C -0.13567 -0.30949 -0.1375 -0.31065 -0.13906 -0.31227 C -0.14036 -0.31343 -0.14153 -0.31528 -0.14283 -0.31667 C -0.1457 -0.31968 -0.14882 -0.32199 -0.15156 -0.32547 C -0.16002 -0.33588 -0.14987 -0.33033 -0.16158 -0.33449 C -0.16992 -0.34561 -0.16315 -0.33704 -0.17278 -0.34769 C -0.17408 -0.34908 -0.17513 -0.35116 -0.17656 -0.35209 C -0.17851 -0.35348 -0.18072 -0.35371 -0.18281 -0.3544 C -0.19388 -0.36922 -0.1819 -0.35486 -0.19283 -0.3632 C -0.19427 -0.36436 -0.19518 -0.36667 -0.19661 -0.36783 C -0.19895 -0.36968 -0.20169 -0.37014 -0.20403 -0.37223 C -0.20572 -0.37361 -0.20729 -0.37547 -0.20911 -0.37662 C -0.21158 -0.37848 -0.21445 -0.37848 -0.21653 -0.38102 C -0.21783 -0.38264 -0.21901 -0.38449 -0.22031 -0.38542 C -0.22187 -0.38681 -0.22369 -0.38681 -0.22539 -0.38774 C -0.22747 -0.38912 -0.22955 -0.39051 -0.23164 -0.39213 C -0.23333 -0.39352 -0.23489 -0.39537 -0.23658 -0.39653 C -0.23776 -0.39746 -0.23906 -0.39792 -0.24036 -0.39885 C -0.24205 -0.40024 -0.24348 -0.40232 -0.24531 -0.40324 C -0.24778 -0.40463 -0.25039 -0.40486 -0.25286 -0.40556 C -0.25403 -0.40695 -0.2552 -0.4088 -0.25664 -0.40996 C -0.25781 -0.41111 -0.25911 -0.41158 -0.26028 -0.41227 C -0.26744 -0.41528 -0.2651 -0.4132 -0.27161 -0.41667 C -0.28398 -0.42315 -0.27408 -0.41968 -0.28658 -0.42338 C -0.29752 -0.43635 -0.28567 -0.42385 -0.31406 -0.43218 C -0.31653 -0.43287 -0.31914 -0.43357 -0.32161 -0.43449 C -0.3233 -0.43496 -0.32487 -0.43611 -0.32656 -0.43658 C -0.33242 -0.43843 -0.34414 -0.44098 -0.34414 -0.44074 L -0.40403 -0.43889 C -0.40625 -0.43866 -0.4082 -0.43727 -0.41028 -0.43658 C -0.41914 -0.4338 -0.41888 -0.43426 -0.42903 -0.43218 C -0.4375 -0.42709 -0.42721 -0.43287 -0.44153 -0.42778 C -0.44283 -0.42732 -0.44401 -0.42616 -0.44531 -0.42547 C -0.44869 -0.42385 -0.45208 -0.42292 -0.45533 -0.42107 C -0.46796 -0.41366 -0.44843 -0.425 -0.46406 -0.41667 C -0.46666 -0.41528 -0.46914 -0.41366 -0.47161 -0.41227 L -0.47903 -0.40764 C -0.48033 -0.40695 -0.48151 -0.40602 -0.48281 -0.40556 L -0.49283 -0.40116 C -0.49414 -0.39954 -0.49518 -0.39769 -0.49661 -0.39653 C -0.49895 -0.39468 -0.50195 -0.39468 -0.50403 -0.39213 C -0.51484 -0.3794 -0.5013 -0.39468 -0.51158 -0.38542 C -0.51289 -0.38426 -0.51406 -0.38218 -0.51536 -0.38102 C -0.51653 -0.3801 -0.51796 -0.37986 -0.51914 -0.37894 C -0.52044 -0.37755 -0.52148 -0.3757 -0.52278 -0.37431 C -0.52395 -0.37338 -0.52539 -0.37315 -0.52656 -0.37223 C -0.53125 -0.36806 -0.52994 -0.36713 -0.53411 -0.36111 C -0.53528 -0.35926 -0.53658 -0.35787 -0.53789 -0.35672 C -0.53945 -0.3551 -0.5414 -0.35417 -0.54283 -0.35209 C -0.54557 -0.34815 -0.54752 -0.3426 -0.55039 -0.33889 C -0.55195 -0.33658 -0.5539 -0.33473 -0.55533 -0.33218 C -0.55638 -0.33033 -0.5569 -0.32755 -0.55781 -0.32547 C -0.55898 -0.32315 -0.56028 -0.32107 -0.56158 -0.31875 C -0.56197 -0.31667 -0.5621 -0.31412 -0.56289 -0.31227 C -0.5638 -0.30949 -0.56549 -0.30811 -0.56653 -0.30556 C -0.56848 -0.30139 -0.56992 -0.29653 -0.57161 -0.29213 L -0.57161 -0.2919 C -0.57539 -0.27848 -0.57304 -0.28611 -0.57903 -0.26991 C -0.57994 -0.26783 -0.58112 -0.26574 -0.58164 -0.2632 C -0.58203 -0.26111 -0.58229 -0.2588 -0.58281 -0.25672 C -0.58346 -0.25417 -0.58463 -0.25232 -0.58528 -0.25 C -0.58593 -0.24792 -0.58606 -0.24537 -0.58658 -0.24329 C -0.58997 -0.23125 -0.58841 -0.24213 -0.59036 -0.22986 C -0.59127 -0.22408 -0.59283 -0.21227 -0.59283 -0.21204 C -0.59244 -0.19074 -0.59231 -0.16945 -0.59153 -0.14769 C -0.59153 -0.14514 -0.58958 -0.13102 -0.58906 -0.12778 C -0.58828 -0.12315 -0.58802 -0.11829 -0.58658 -0.11436 C -0.58489 -0.10996 -0.58255 -0.10602 -0.58164 -0.10093 C -0.58072 -0.09653 -0.58059 -0.09167 -0.57903 -0.08774 L -0.56914 -0.06111 C -0.56653 -0.0544 -0.56601 -0.05348 -0.56406 -0.04537 C -0.56354 -0.04329 -0.56341 -0.04098 -0.56289 -0.03889 C -0.56067 -0.02986 -0.56028 -0.03149 -0.55911 -0.02315 C -0.55859 -0.01968 -0.55833 -0.01574 -0.55781 -0.01204 C -0.55703 -0.00625 -0.55533 0.00555 -0.55533 0.00578 C -0.55572 0.03078 -0.55585 0.05601 -0.55664 0.08125 C -0.5569 0.09166 -0.55846 0.09351 -0.56028 0.10231 C -0.56419 0.12338 -0.55768 0.09838 -0.56536 0.12569 C -0.56562 0.1287 -0.56705 0.14143 -0.56783 0.14444 C -0.56848 0.14884 -0.56966 0.15162 -0.57031 0.15463 C -0.57083 0.15625 -0.57109 0.15902 -0.57161 0.16111 C -0.57343 0.16828 -0.57408 0.17014 -0.57656 0.17685 C -0.57695 0.17916 -0.5802 0.20416 -0.58164 0.20717 L -0.58411 0.21319 C -0.5845 0.2162 -0.58567 0.22685 -0.58658 0.23009 C -0.58723 0.23125 -0.58828 0.23426 -0.58906 0.2368 C -0.58945 0.24004 -0.58984 0.24305 -0.59036 0.24791 C -0.59062 0.24907 -0.59127 0.25208 -0.59153 0.25463 C -0.59244 0.26041 -0.59322 0.26643 -0.59414 0.27245 C -0.59453 0.27523 -0.59479 0.27824 -0.59531 0.28125 L -0.59778 0.29398 C -0.5983 0.30277 -0.59843 0.31088 -0.59908 0.31805 C -0.59934 0.32199 -0.60013 0.32476 -0.60039 0.32801 C -0.60286 0.36967 -0.59934 0.3493 -0.60286 0.36782 C -0.60625 0.42176 -0.60403 0.38125 -0.60403 0.49027 " pathEditMode="relative" rAng="0" ptsTypes="AAAAAAAAAAAAAAAAAAAAAAAAAAAAAAAAAAAAAAAAAAAAAAAAAAAAAAAAAAAAAAAAAAAAAAAAAAAAAAAAAAAAAAAAAAAAAAAAAAAAAAAAAAAAAAAAAAAAAAAA">
                                          <p:cBhvr>
                                            <p:cTn id="2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221" y="2546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udience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38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3" presetClass="entr" presetSubtype="36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8" presetClass="emph" presetSubtype="0" repeatCount="indefinite" fill="hold" grpId="1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9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>
                  <p:cMediaNode vol="80000" showWhenStopped="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42" presetClass="path" presetSubtype="0" accel="50000" decel="5000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1.00556 " pathEditMode="relative" rAng="0" ptsTypes="AA">
                                          <p:cBhvr>
                                            <p:cTn id="58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0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grpId="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2" fill="hold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66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6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10" presetClass="exit" presetSubtype="0" fill="hold" grpId="1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2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 animBg="1"/>
          <p:bldP spid="5" grpId="0" animBg="1"/>
          <p:bldP spid="10" grpId="0" animBg="1"/>
          <p:bldP spid="10" grpId="1" animBg="1"/>
          <p:bldP spid="10" grpId="2" animBg="1"/>
          <p:bldP spid="10" grpId="3" animBg="1"/>
          <p:bldP spid="10" grpId="4" animBg="1"/>
          <p:bldP spid="10" grpId="5" animBg="1"/>
          <p:bldP spid="3" grpId="0" animBg="1"/>
          <p:bldP spid="3" grpId="1" animBg="1"/>
          <p:bldP spid="11" grpId="0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10" presetClass="exit" presetSubtype="0" fill="hold" grpId="3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4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2.22222E-6 L 2.08333E-6 -0.38472 " pathEditMode="relative" rAng="0" ptsTypes="AA">
                                          <p:cBhvr>
                                            <p:cTn id="23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" presetID="0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39 -0.00093 L -0.00039 -0.0007 C -0.00208 -0.00718 -0.00625 -0.02315 -0.00911 -0.02986 C -0.01015 -0.03241 -0.01158 -0.03426 -0.01289 -0.03658 C -0.01367 -0.04028 -0.01432 -0.04422 -0.01536 -0.04769 C -0.01601 -0.05 -0.01705 -0.05209 -0.01783 -0.0544 C -0.01875 -0.05718 -0.0194 -0.06042 -0.02031 -0.0632 C -0.02109 -0.06551 -0.02213 -0.0676 -0.02278 -0.06991 C -0.02382 -0.07338 -0.02421 -0.07755 -0.02539 -0.08102 C -0.0276 -0.08866 -0.03007 -0.09607 -0.03281 -0.10324 C -0.03372 -0.10556 -0.03463 -0.10764 -0.03528 -0.10996 C -0.03893 -0.12269 -0.0332 -0.11065 -0.04036 -0.12315 C -0.04075 -0.12547 -0.04088 -0.12778 -0.04153 -0.12986 C -0.04309 -0.13449 -0.04557 -0.1382 -0.04661 -0.14329 C -0.04765 -0.14861 -0.04843 -0.1544 -0.05039 -0.1588 C -0.0513 -0.16181 -0.05286 -0.16343 -0.05403 -0.16551 C -0.05455 -0.16783 -0.05468 -0.17014 -0.05533 -0.17223 C -0.06002 -0.18889 -0.05755 -0.17755 -0.06158 -0.19028 C -0.06835 -0.21111 -0.05846 -0.18496 -0.06914 -0.20996 C -0.06992 -0.21204 -0.0707 -0.21459 -0.07161 -0.21667 C -0.07708 -0.22986 -0.08307 -0.24399 -0.09036 -0.2544 C -0.09453 -0.26042 -0.09804 -0.26783 -0.10286 -0.27223 C -0.10703 -0.27593 -0.11015 -0.27848 -0.11406 -0.28334 C -0.11627 -0.28611 -0.11809 -0.28959 -0.12031 -0.29213 C -0.13476 -0.30811 -0.1125 -0.27824 -0.12786 -0.29885 C -0.12994 -0.30162 -0.1319 -0.3051 -0.13411 -0.30764 C -0.13567 -0.30949 -0.1375 -0.31065 -0.13906 -0.31227 C -0.14036 -0.31343 -0.14153 -0.31528 -0.14283 -0.31667 C -0.1457 -0.31968 -0.14882 -0.32199 -0.15156 -0.32547 C -0.16002 -0.33588 -0.14987 -0.33033 -0.16158 -0.33449 C -0.16992 -0.34561 -0.16315 -0.33704 -0.17278 -0.34769 C -0.17408 -0.34908 -0.17513 -0.35116 -0.17656 -0.35209 C -0.17851 -0.35348 -0.18072 -0.35371 -0.18281 -0.3544 C -0.19388 -0.36922 -0.1819 -0.35486 -0.19283 -0.3632 C -0.19427 -0.36436 -0.19518 -0.36667 -0.19661 -0.36783 C -0.19895 -0.36968 -0.20169 -0.37014 -0.20403 -0.37223 C -0.20572 -0.37361 -0.20729 -0.37547 -0.20911 -0.37662 C -0.21158 -0.37848 -0.21445 -0.37848 -0.21653 -0.38102 C -0.21783 -0.38264 -0.21901 -0.38449 -0.22031 -0.38542 C -0.22187 -0.38681 -0.22369 -0.38681 -0.22539 -0.38774 C -0.22747 -0.38912 -0.22955 -0.39051 -0.23164 -0.39213 C -0.23333 -0.39352 -0.23489 -0.39537 -0.23658 -0.39653 C -0.23776 -0.39746 -0.23906 -0.39792 -0.24036 -0.39885 C -0.24205 -0.40024 -0.24348 -0.40232 -0.24531 -0.40324 C -0.24778 -0.40463 -0.25039 -0.40486 -0.25286 -0.40556 C -0.25403 -0.40695 -0.2552 -0.4088 -0.25664 -0.40996 C -0.25781 -0.41111 -0.25911 -0.41158 -0.26028 -0.41227 C -0.26744 -0.41528 -0.2651 -0.4132 -0.27161 -0.41667 C -0.28398 -0.42315 -0.27408 -0.41968 -0.28658 -0.42338 C -0.29752 -0.43635 -0.28567 -0.42385 -0.31406 -0.43218 C -0.31653 -0.43287 -0.31914 -0.43357 -0.32161 -0.43449 C -0.3233 -0.43496 -0.32487 -0.43611 -0.32656 -0.43658 C -0.33242 -0.43843 -0.34414 -0.44098 -0.34414 -0.44074 L -0.40403 -0.43889 C -0.40625 -0.43866 -0.4082 -0.43727 -0.41028 -0.43658 C -0.41914 -0.4338 -0.41888 -0.43426 -0.42903 -0.43218 C -0.4375 -0.42709 -0.42721 -0.43287 -0.44153 -0.42778 C -0.44283 -0.42732 -0.44401 -0.42616 -0.44531 -0.42547 C -0.44869 -0.42385 -0.45208 -0.42292 -0.45533 -0.42107 C -0.46796 -0.41366 -0.44843 -0.425 -0.46406 -0.41667 C -0.46666 -0.41528 -0.46914 -0.41366 -0.47161 -0.41227 L -0.47903 -0.40764 C -0.48033 -0.40695 -0.48151 -0.40602 -0.48281 -0.40556 L -0.49283 -0.40116 C -0.49414 -0.39954 -0.49518 -0.39769 -0.49661 -0.39653 C -0.49895 -0.39468 -0.50195 -0.39468 -0.50403 -0.39213 C -0.51484 -0.3794 -0.5013 -0.39468 -0.51158 -0.38542 C -0.51289 -0.38426 -0.51406 -0.38218 -0.51536 -0.38102 C -0.51653 -0.3801 -0.51796 -0.37986 -0.51914 -0.37894 C -0.52044 -0.37755 -0.52148 -0.3757 -0.52278 -0.37431 C -0.52395 -0.37338 -0.52539 -0.37315 -0.52656 -0.37223 C -0.53125 -0.36806 -0.52994 -0.36713 -0.53411 -0.36111 C -0.53528 -0.35926 -0.53658 -0.35787 -0.53789 -0.35672 C -0.53945 -0.3551 -0.5414 -0.35417 -0.54283 -0.35209 C -0.54557 -0.34815 -0.54752 -0.3426 -0.55039 -0.33889 C -0.55195 -0.33658 -0.5539 -0.33473 -0.55533 -0.33218 C -0.55638 -0.33033 -0.5569 -0.32755 -0.55781 -0.32547 C -0.55898 -0.32315 -0.56028 -0.32107 -0.56158 -0.31875 C -0.56197 -0.31667 -0.5621 -0.31412 -0.56289 -0.31227 C -0.5638 -0.30949 -0.56549 -0.30811 -0.56653 -0.30556 C -0.56848 -0.30139 -0.56992 -0.29653 -0.57161 -0.29213 L -0.57161 -0.2919 C -0.57539 -0.27848 -0.57304 -0.28611 -0.57903 -0.26991 C -0.57994 -0.26783 -0.58112 -0.26574 -0.58164 -0.2632 C -0.58203 -0.26111 -0.58229 -0.2588 -0.58281 -0.25672 C -0.58346 -0.25417 -0.58463 -0.25232 -0.58528 -0.25 C -0.58593 -0.24792 -0.58606 -0.24537 -0.58658 -0.24329 C -0.58997 -0.23125 -0.58841 -0.24213 -0.59036 -0.22986 C -0.59127 -0.22408 -0.59283 -0.21227 -0.59283 -0.21204 C -0.59244 -0.19074 -0.59231 -0.16945 -0.59153 -0.14769 C -0.59153 -0.14514 -0.58958 -0.13102 -0.58906 -0.12778 C -0.58828 -0.12315 -0.58802 -0.11829 -0.58658 -0.11436 C -0.58489 -0.10996 -0.58255 -0.10602 -0.58164 -0.10093 C -0.58072 -0.09653 -0.58059 -0.09167 -0.57903 -0.08774 L -0.56914 -0.06111 C -0.56653 -0.0544 -0.56601 -0.05348 -0.56406 -0.04537 C -0.56354 -0.04329 -0.56341 -0.04098 -0.56289 -0.03889 C -0.56067 -0.02986 -0.56028 -0.03149 -0.55911 -0.02315 C -0.55859 -0.01968 -0.55833 -0.01574 -0.55781 -0.01204 C -0.55703 -0.00625 -0.55533 0.00555 -0.55533 0.00578 C -0.55572 0.03078 -0.55585 0.05601 -0.55664 0.08125 C -0.5569 0.09166 -0.55846 0.09351 -0.56028 0.10231 C -0.56419 0.12338 -0.55768 0.09838 -0.56536 0.12569 C -0.56562 0.1287 -0.56705 0.14143 -0.56783 0.14444 C -0.56848 0.14884 -0.56966 0.15162 -0.57031 0.15463 C -0.57083 0.15625 -0.57109 0.15902 -0.57161 0.16111 C -0.57343 0.16828 -0.57408 0.17014 -0.57656 0.17685 C -0.57695 0.17916 -0.5802 0.20416 -0.58164 0.20717 L -0.58411 0.21319 C -0.5845 0.2162 -0.58567 0.22685 -0.58658 0.23009 C -0.58723 0.23125 -0.58828 0.23426 -0.58906 0.2368 C -0.58945 0.24004 -0.58984 0.24305 -0.59036 0.24791 C -0.59062 0.24907 -0.59127 0.25208 -0.59153 0.25463 C -0.59244 0.26041 -0.59322 0.26643 -0.59414 0.27245 C -0.59453 0.27523 -0.59479 0.27824 -0.59531 0.28125 L -0.59778 0.29398 C -0.5983 0.30277 -0.59843 0.31088 -0.59908 0.31805 C -0.59934 0.32199 -0.60013 0.32476 -0.60039 0.32801 C -0.60286 0.36967 -0.59934 0.3493 -0.60286 0.36782 C -0.60625 0.42176 -0.60403 0.38125 -0.60403 0.49027 " pathEditMode="relative" rAng="0" ptsTypes="AAAAAAAAAAAAAAAAAAAAAAAAAAAAAAAAAAAAAAAAAAAAAAAAAAAAAAAAAAAAAAAAAAAAAAAAAAAAAAAAAAAAAAAAAAAAAAAAAAAAAAAAAAAAAAAAAAAAAAAA">
                                          <p:cBhvr>
                                            <p:cTn id="2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221" y="2546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udience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38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3" presetClass="entr" presetSubtype="36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8" presetClass="emph" presetSubtype="0" repeatCount="indefinite" fill="hold" grpId="1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9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>
                  <p:cMediaNode vol="80000" showWhenStopped="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42" presetClass="path" presetSubtype="0" accel="50000" decel="5000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1.00556 " pathEditMode="relative" rAng="0" ptsTypes="AA">
                                          <p:cBhvr>
                                            <p:cTn id="58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0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grpId="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10" presetClass="exit" presetSubtype="0" fill="hold" grpId="1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2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 animBg="1"/>
          <p:bldP spid="5" grpId="0" animBg="1"/>
          <p:bldP spid="10" grpId="0" animBg="1"/>
          <p:bldP spid="10" grpId="1" animBg="1"/>
          <p:bldP spid="10" grpId="2" animBg="1"/>
          <p:bldP spid="10" grpId="3" animBg="1"/>
          <p:bldP spid="10" grpId="4" animBg="1"/>
          <p:bldP spid="10" grpId="5" animBg="1"/>
          <p:bldP spid="3" grpId="0" animBg="1"/>
          <p:bldP spid="3" grpId="1" animBg="1"/>
          <p:bldP spid="11" grpId="0"/>
          <p:bldP spid="16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116">
            <a:extLst>
              <a:ext uri="{FF2B5EF4-FFF2-40B4-BE49-F238E27FC236}">
                <a16:creationId xmlns:a16="http://schemas.microsoft.com/office/drawing/2014/main" id="{FDBE6955-E128-4E3E-8F67-78D95550F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626045-5144-48DE-8B88-52E15FE84F24}"/>
              </a:ext>
            </a:extLst>
          </p:cNvPr>
          <p:cNvSpPr/>
          <p:nvPr/>
        </p:nvSpPr>
        <p:spPr>
          <a:xfrm>
            <a:off x="351318" y="217737"/>
            <a:ext cx="11728174" cy="6619460"/>
          </a:xfrm>
          <a:prstGeom prst="roundRect">
            <a:avLst/>
          </a:prstGeom>
          <a:solidFill>
            <a:schemeClr val="bg1">
              <a:lumMod val="95000"/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ش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BC21D26-A9C8-4091-BB02-748E8F131F7A}"/>
              </a:ext>
            </a:extLst>
          </p:cNvPr>
          <p:cNvSpPr/>
          <p:nvPr/>
        </p:nvSpPr>
        <p:spPr>
          <a:xfrm>
            <a:off x="7072616" y="4001852"/>
            <a:ext cx="656427" cy="206746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F9E88AF-3F71-4CE3-883A-D2612C137801}"/>
              </a:ext>
            </a:extLst>
          </p:cNvPr>
          <p:cNvSpPr/>
          <p:nvPr/>
        </p:nvSpPr>
        <p:spPr>
          <a:xfrm>
            <a:off x="5548522" y="4366723"/>
            <a:ext cx="655015" cy="323165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4E9E9F4-B222-4C5C-B27C-27BDAE40F765}"/>
              </a:ext>
            </a:extLst>
          </p:cNvPr>
          <p:cNvSpPr/>
          <p:nvPr/>
        </p:nvSpPr>
        <p:spPr>
          <a:xfrm>
            <a:off x="6155079" y="1176805"/>
            <a:ext cx="667933" cy="289706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C3937E9-88AA-4B22-882D-952A707FCBCC}"/>
              </a:ext>
            </a:extLst>
          </p:cNvPr>
          <p:cNvGrpSpPr/>
          <p:nvPr/>
        </p:nvGrpSpPr>
        <p:grpSpPr>
          <a:xfrm>
            <a:off x="7607007" y="4749128"/>
            <a:ext cx="591109" cy="1179661"/>
            <a:chOff x="7569863" y="2623182"/>
            <a:chExt cx="1166981" cy="1666366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4F28CC19-72F7-42FF-B00A-A6193CCB0C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69863" y="2623182"/>
              <a:ext cx="1166981" cy="1666366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8C7652-BBAC-4D1A-AF85-57C0871E73E8}"/>
                </a:ext>
              </a:extLst>
            </p:cNvPr>
            <p:cNvSpPr txBox="1"/>
            <p:nvPr/>
          </p:nvSpPr>
          <p:spPr>
            <a:xfrm>
              <a:off x="7636529" y="2840814"/>
              <a:ext cx="1033652" cy="652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02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4E9BA2-F9F4-4495-BF53-F8B18D11653C}"/>
              </a:ext>
            </a:extLst>
          </p:cNvPr>
          <p:cNvGrpSpPr/>
          <p:nvPr/>
        </p:nvGrpSpPr>
        <p:grpSpPr>
          <a:xfrm>
            <a:off x="5331719" y="3248905"/>
            <a:ext cx="589200" cy="1106987"/>
            <a:chOff x="4941744" y="1181327"/>
            <a:chExt cx="1047467" cy="1475982"/>
          </a:xfrm>
        </p:grpSpPr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08160D04-94C2-4646-AB49-CF5F64D65E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5559" y="1181327"/>
              <a:ext cx="1033652" cy="1475982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F3989A6-3C1F-44A3-B8ED-0A1AC50C0FFC}"/>
                </a:ext>
              </a:extLst>
            </p:cNvPr>
            <p:cNvSpPr txBox="1"/>
            <p:nvPr/>
          </p:nvSpPr>
          <p:spPr>
            <a:xfrm>
              <a:off x="4941744" y="1351079"/>
              <a:ext cx="1033652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5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03</a:t>
              </a:r>
              <a:endParaRPr kumimoji="0" lang="en-GB" sz="2625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F840384-44B4-4152-898D-194995417C30}"/>
              </a:ext>
            </a:extLst>
          </p:cNvPr>
          <p:cNvGrpSpPr/>
          <p:nvPr/>
        </p:nvGrpSpPr>
        <p:grpSpPr>
          <a:xfrm>
            <a:off x="7676477" y="2953504"/>
            <a:ext cx="787706" cy="1081208"/>
            <a:chOff x="8777145" y="147292"/>
            <a:chExt cx="1033652" cy="1256650"/>
          </a:xfrm>
        </p:grpSpPr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17610B02-7B40-4417-9EF2-3E329EEB07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36282" y="147292"/>
              <a:ext cx="880050" cy="1256650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17D37D0-1C65-47BB-9CDC-CCF37FBEC0E2}"/>
                </a:ext>
              </a:extLst>
            </p:cNvPr>
            <p:cNvSpPr txBox="1"/>
            <p:nvPr/>
          </p:nvSpPr>
          <p:spPr>
            <a:xfrm>
              <a:off x="8777145" y="292748"/>
              <a:ext cx="10336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04</a:t>
              </a:r>
              <a:endParaRPr kumimoji="0" lang="en-GB" sz="22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994DE0A-8904-4BEE-A4A7-800E6C4CD0C4}"/>
              </a:ext>
            </a:extLst>
          </p:cNvPr>
          <p:cNvSpPr/>
          <p:nvPr/>
        </p:nvSpPr>
        <p:spPr>
          <a:xfrm>
            <a:off x="701693" y="4913846"/>
            <a:ext cx="2437301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A5DEEC-6E42-4718-9ABA-BA14D448E38D}"/>
              </a:ext>
            </a:extLst>
          </p:cNvPr>
          <p:cNvSpPr/>
          <p:nvPr/>
        </p:nvSpPr>
        <p:spPr>
          <a:xfrm flipV="1">
            <a:off x="8251329" y="5622033"/>
            <a:ext cx="3061541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9D649D-F92B-438B-9A72-D62A9F3ABBF7}"/>
              </a:ext>
            </a:extLst>
          </p:cNvPr>
          <p:cNvSpPr/>
          <p:nvPr/>
        </p:nvSpPr>
        <p:spPr>
          <a:xfrm flipV="1">
            <a:off x="8444655" y="4048657"/>
            <a:ext cx="2640023" cy="8652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08F210B-3846-41C8-943C-90D065E3EBFC}"/>
              </a:ext>
            </a:extLst>
          </p:cNvPr>
          <p:cNvSpPr/>
          <p:nvPr/>
        </p:nvSpPr>
        <p:spPr>
          <a:xfrm>
            <a:off x="2941105" y="5573603"/>
            <a:ext cx="822929" cy="259187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E6D7A3C-CC5C-491E-A8EF-33A6DE547154}"/>
              </a:ext>
            </a:extLst>
          </p:cNvPr>
          <p:cNvGrpSpPr/>
          <p:nvPr/>
        </p:nvGrpSpPr>
        <p:grpSpPr>
          <a:xfrm>
            <a:off x="3182228" y="4411921"/>
            <a:ext cx="760981" cy="1190809"/>
            <a:chOff x="1917365" y="3911851"/>
            <a:chExt cx="1462984" cy="208903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25576F1-ECBC-4570-9EC0-2D379689AD9F}"/>
                </a:ext>
              </a:extLst>
            </p:cNvPr>
            <p:cNvSpPr txBox="1"/>
            <p:nvPr/>
          </p:nvSpPr>
          <p:spPr>
            <a:xfrm>
              <a:off x="2145344" y="4129219"/>
              <a:ext cx="1033652" cy="809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</a:t>
              </a:r>
              <a:r>
                <a:rPr kumimoji="0" lang="ar-EG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1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48B479E2-CD5D-411F-BE94-9B38AE5556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7365" y="3911851"/>
              <a:ext cx="1462984" cy="2089038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A1DA247-D9DE-4F25-A6B8-3A0B228929DC}"/>
              </a:ext>
            </a:extLst>
          </p:cNvPr>
          <p:cNvSpPr txBox="1"/>
          <p:nvPr/>
        </p:nvSpPr>
        <p:spPr>
          <a:xfrm>
            <a:off x="561647" y="4280886"/>
            <a:ext cx="278842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بطاقة الدخول للدرس</a:t>
            </a: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 ( لعبة التذكر)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dobe Arabic" panose="02040503050201020203" pitchFamily="18" charset="-78"/>
              <a:ea typeface="+mn-ea"/>
              <a:cs typeface="Adobe Arabic" panose="02040503050201020203" pitchFamily="18" charset="-78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710433-A3E6-4CD9-A464-5FD04AE3B629}"/>
              </a:ext>
            </a:extLst>
          </p:cNvPr>
          <p:cNvGrpSpPr/>
          <p:nvPr/>
        </p:nvGrpSpPr>
        <p:grpSpPr>
          <a:xfrm>
            <a:off x="5188194" y="1376316"/>
            <a:ext cx="525707" cy="972908"/>
            <a:chOff x="7615895" y="2647423"/>
            <a:chExt cx="1166981" cy="1666366"/>
          </a:xfrm>
        </p:grpSpPr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E1133C70-BE24-4C9C-A170-AA76D30954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5895" y="2647423"/>
              <a:ext cx="1166981" cy="1666366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3616ADD-E493-4267-A1BC-B70A8C72576A}"/>
                </a:ext>
              </a:extLst>
            </p:cNvPr>
            <p:cNvSpPr txBox="1"/>
            <p:nvPr/>
          </p:nvSpPr>
          <p:spPr>
            <a:xfrm>
              <a:off x="7695156" y="2841704"/>
              <a:ext cx="1033651" cy="685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05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C02AD441-B983-4A9D-813E-34AF1114203D}"/>
              </a:ext>
            </a:extLst>
          </p:cNvPr>
          <p:cNvSpPr/>
          <p:nvPr/>
        </p:nvSpPr>
        <p:spPr>
          <a:xfrm flipV="1">
            <a:off x="2489761" y="2258231"/>
            <a:ext cx="2724460" cy="4865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9EA2BF-09B8-49D8-A4CE-52036FB2EB26}"/>
              </a:ext>
            </a:extLst>
          </p:cNvPr>
          <p:cNvSpPr txBox="1"/>
          <p:nvPr/>
        </p:nvSpPr>
        <p:spPr>
          <a:xfrm>
            <a:off x="1136110" y="419398"/>
            <a:ext cx="36798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7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سيرا لحصة الدرسية</a:t>
            </a:r>
            <a:endParaRPr kumimoji="0" lang="en-GB" sz="27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9" name="Rectangle 176">
            <a:extLst>
              <a:ext uri="{FF2B5EF4-FFF2-40B4-BE49-F238E27FC236}">
                <a16:creationId xmlns:a16="http://schemas.microsoft.com/office/drawing/2014/main" id="{C5003CD8-AD6E-4FBE-869D-7B11D2C66091}"/>
              </a:ext>
            </a:extLst>
          </p:cNvPr>
          <p:cNvSpPr/>
          <p:nvPr/>
        </p:nvSpPr>
        <p:spPr>
          <a:xfrm>
            <a:off x="3701393" y="4330754"/>
            <a:ext cx="1795013" cy="61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222370-3E9D-45F4-9DB0-FDD643EB5166}"/>
              </a:ext>
            </a:extLst>
          </p:cNvPr>
          <p:cNvSpPr txBox="1"/>
          <p:nvPr/>
        </p:nvSpPr>
        <p:spPr>
          <a:xfrm>
            <a:off x="3341446" y="3617546"/>
            <a:ext cx="224720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 التهيئه الحافزة</a:t>
            </a:r>
            <a:r>
              <a:rPr kumimoji="0" lang="ar-AE" sz="2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 </a:t>
            </a: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مناقشة وحل التمارين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F973B6-CD75-47B1-A271-27B6C2349B22}"/>
              </a:ext>
            </a:extLst>
          </p:cNvPr>
          <p:cNvSpPr txBox="1"/>
          <p:nvPr/>
        </p:nvSpPr>
        <p:spPr>
          <a:xfrm>
            <a:off x="8131244" y="5149055"/>
            <a:ext cx="343043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defTabSz="914400" rtl="1"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dobe Arabic" panose="02040503050201020203" pitchFamily="18" charset="-78"/>
                <a:cs typeface="Adobe Arabic" panose="02040503050201020203" pitchFamily="18" charset="-78"/>
              </a:rPr>
              <a:t>فيديو تعليمي من </a:t>
            </a:r>
            <a:r>
              <a:rPr lang="ar-AE" sz="2000" b="1" dirty="0">
                <a:solidFill>
                  <a:srgbClr val="0070C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منصة مدرستي</a:t>
            </a:r>
            <a:endParaRPr kumimoji="0" lang="ar-AE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B8646F-B76E-40FE-AD37-957B0BC766DB}"/>
              </a:ext>
            </a:extLst>
          </p:cNvPr>
          <p:cNvSpPr txBox="1"/>
          <p:nvPr/>
        </p:nvSpPr>
        <p:spPr>
          <a:xfrm>
            <a:off x="8413208" y="1848401"/>
            <a:ext cx="311047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مهمة أداء على البوابة</a:t>
            </a:r>
            <a:endParaRPr kumimoji="0" lang="ar-EG" sz="2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dobe Arabic" panose="02040503050201020203" pitchFamily="18" charset="-78"/>
              <a:ea typeface="+mn-ea"/>
              <a:cs typeface="Adobe Arabic" panose="02040503050201020203" pitchFamily="18" charset="-78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6050B95-2C41-406C-832D-E7B92953CA15}"/>
              </a:ext>
            </a:extLst>
          </p:cNvPr>
          <p:cNvSpPr/>
          <p:nvPr/>
        </p:nvSpPr>
        <p:spPr>
          <a:xfrm>
            <a:off x="7371524" y="5820762"/>
            <a:ext cx="655015" cy="323165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38B17CD-2B3F-49F5-B363-C7BE395A38BA}"/>
              </a:ext>
            </a:extLst>
          </p:cNvPr>
          <p:cNvSpPr/>
          <p:nvPr/>
        </p:nvSpPr>
        <p:spPr>
          <a:xfrm>
            <a:off x="7829959" y="4073095"/>
            <a:ext cx="655015" cy="323165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96D2B46-7749-4EA1-BCD8-4BB021121D4C}"/>
              </a:ext>
            </a:extLst>
          </p:cNvPr>
          <p:cNvSpPr/>
          <p:nvPr/>
        </p:nvSpPr>
        <p:spPr>
          <a:xfrm>
            <a:off x="7703500" y="2207679"/>
            <a:ext cx="655015" cy="323165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8D6BFC8-ECCB-432B-9634-7F76BC9B89D3}"/>
              </a:ext>
            </a:extLst>
          </p:cNvPr>
          <p:cNvSpPr/>
          <p:nvPr/>
        </p:nvSpPr>
        <p:spPr>
          <a:xfrm>
            <a:off x="4976954" y="2389086"/>
            <a:ext cx="655015" cy="323165"/>
          </a:xfrm>
          <a:prstGeom prst="ellipse">
            <a:avLst/>
          </a:prstGeom>
          <a:solidFill>
            <a:schemeClr val="bg2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C28D372-AF1B-45D1-9C01-0DA6337AD66A}"/>
              </a:ext>
            </a:extLst>
          </p:cNvPr>
          <p:cNvSpPr txBox="1"/>
          <p:nvPr/>
        </p:nvSpPr>
        <p:spPr>
          <a:xfrm>
            <a:off x="8282445" y="3623719"/>
            <a:ext cx="291384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العصف الذهني + التفكير الناقد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C75019C-BCBF-4DF3-8523-DFA472DB8AC8}"/>
              </a:ext>
            </a:extLst>
          </p:cNvPr>
          <p:cNvSpPr txBox="1"/>
          <p:nvPr/>
        </p:nvSpPr>
        <p:spPr>
          <a:xfrm>
            <a:off x="1722129" y="1828696"/>
            <a:ext cx="360737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حل أنشطة</a:t>
            </a:r>
            <a:r>
              <a:rPr kumimoji="0" lang="ar-AE" sz="2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 الكتاب</a:t>
            </a:r>
            <a:endParaRPr kumimoji="0" lang="ar-AE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dobe Arabic" panose="02040503050201020203" pitchFamily="18" charset="-78"/>
              <a:ea typeface="+mn-ea"/>
              <a:cs typeface="Adobe Arabic" panose="02040503050201020203" pitchFamily="18" charset="-78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5671268-E477-4091-9168-20D61A6FFC0F}"/>
              </a:ext>
            </a:extLst>
          </p:cNvPr>
          <p:cNvSpPr/>
          <p:nvPr/>
        </p:nvSpPr>
        <p:spPr>
          <a:xfrm>
            <a:off x="8458293" y="2262353"/>
            <a:ext cx="2731872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71D4316-18C4-408E-BE3C-D6389561CCD8}"/>
              </a:ext>
            </a:extLst>
          </p:cNvPr>
          <p:cNvSpPr/>
          <p:nvPr/>
        </p:nvSpPr>
        <p:spPr>
          <a:xfrm flipV="1">
            <a:off x="4514116" y="952671"/>
            <a:ext cx="1701289" cy="64325"/>
          </a:xfrm>
          <a:prstGeom prst="rect">
            <a:avLst/>
          </a:prstGeom>
          <a:solidFill>
            <a:srgbClr val="EA06A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31E4E22-2922-43BD-9000-50D8B11F387D}"/>
              </a:ext>
            </a:extLst>
          </p:cNvPr>
          <p:cNvGrpSpPr/>
          <p:nvPr/>
        </p:nvGrpSpPr>
        <p:grpSpPr>
          <a:xfrm>
            <a:off x="6206759" y="130536"/>
            <a:ext cx="565796" cy="985781"/>
            <a:chOff x="6134643" y="130417"/>
            <a:chExt cx="565796" cy="972908"/>
          </a:xfrm>
        </p:grpSpPr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570D464F-F152-4C22-B218-CD39F292E6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4643" y="130417"/>
              <a:ext cx="565796" cy="972908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rgbClr val="EA06A3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414AC7C-6C16-4C1C-B215-DBDB42041091}"/>
                </a:ext>
              </a:extLst>
            </p:cNvPr>
            <p:cNvSpPr txBox="1"/>
            <p:nvPr/>
          </p:nvSpPr>
          <p:spPr>
            <a:xfrm>
              <a:off x="6171068" y="260743"/>
              <a:ext cx="4656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07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8766F877-1BD1-4D08-BB0D-A7A214240CF9}"/>
              </a:ext>
            </a:extLst>
          </p:cNvPr>
          <p:cNvSpPr txBox="1"/>
          <p:nvPr/>
        </p:nvSpPr>
        <p:spPr>
          <a:xfrm>
            <a:off x="4523095" y="518733"/>
            <a:ext cx="173374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سؤال التحدي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dobe Arabic" panose="02040503050201020203" pitchFamily="18" charset="-78"/>
              <a:ea typeface="+mn-ea"/>
              <a:cs typeface="Adobe Arabic" panose="02040503050201020203" pitchFamily="18" charset="-78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A973B22-71DF-41B3-A978-E762C587FA37}"/>
              </a:ext>
            </a:extLst>
          </p:cNvPr>
          <p:cNvSpPr txBox="1"/>
          <p:nvPr/>
        </p:nvSpPr>
        <p:spPr>
          <a:xfrm>
            <a:off x="9134136" y="434964"/>
            <a:ext cx="257282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بطاقة الخروج +ا تفييم ذاتي</a:t>
            </a:r>
            <a:endParaRPr kumimoji="0" lang="ar-EG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dobe Arabic" panose="02040503050201020203" pitchFamily="18" charset="-78"/>
              <a:ea typeface="+mn-ea"/>
              <a:cs typeface="Adobe Arabic" panose="02040503050201020203" pitchFamily="18" charset="-78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6C553DF-842C-49AE-B4A3-86726C474CBA}"/>
              </a:ext>
            </a:extLst>
          </p:cNvPr>
          <p:cNvSpPr/>
          <p:nvPr/>
        </p:nvSpPr>
        <p:spPr>
          <a:xfrm>
            <a:off x="8608150" y="730266"/>
            <a:ext cx="655015" cy="323165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AB6666E-9BC3-4780-AF27-594885FBE26D}"/>
              </a:ext>
            </a:extLst>
          </p:cNvPr>
          <p:cNvSpPr/>
          <p:nvPr/>
        </p:nvSpPr>
        <p:spPr>
          <a:xfrm flipV="1">
            <a:off x="9253219" y="954964"/>
            <a:ext cx="2351705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AB6823F-7536-445F-A372-018BDF3C34A2}"/>
              </a:ext>
            </a:extLst>
          </p:cNvPr>
          <p:cNvGrpSpPr/>
          <p:nvPr/>
        </p:nvGrpSpPr>
        <p:grpSpPr>
          <a:xfrm>
            <a:off x="3085831" y="-28508"/>
            <a:ext cx="5892575" cy="6857999"/>
            <a:chOff x="107950" y="1"/>
            <a:chExt cx="10839450" cy="685800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DFDE108-4FEE-4A2A-AB56-13EC1914F4ED}"/>
                </a:ext>
              </a:extLst>
            </p:cNvPr>
            <p:cNvGrpSpPr/>
            <p:nvPr/>
          </p:nvGrpSpPr>
          <p:grpSpPr>
            <a:xfrm>
              <a:off x="426507" y="1"/>
              <a:ext cx="9926659" cy="6858000"/>
              <a:chOff x="4549775" y="1466850"/>
              <a:chExt cx="3092450" cy="3922713"/>
            </a:xfrm>
          </p:grpSpPr>
          <p:sp>
            <p:nvSpPr>
              <p:cNvPr id="107" name="Freeform 5">
                <a:extLst>
                  <a:ext uri="{FF2B5EF4-FFF2-40B4-BE49-F238E27FC236}">
                    <a16:creationId xmlns:a16="http://schemas.microsoft.com/office/drawing/2014/main" id="{19163EB9-E521-4199-98B6-5BBC37BD7B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9775" y="1466850"/>
                <a:ext cx="3092450" cy="3922713"/>
              </a:xfrm>
              <a:custGeom>
                <a:avLst/>
                <a:gdLst>
                  <a:gd name="T0" fmla="*/ 1387 w 4410"/>
                  <a:gd name="T1" fmla="*/ 2798 h 2798"/>
                  <a:gd name="T2" fmla="*/ 2876 w 4410"/>
                  <a:gd name="T3" fmla="*/ 2392 h 2798"/>
                  <a:gd name="T4" fmla="*/ 3712 w 4410"/>
                  <a:gd name="T5" fmla="*/ 1825 h 2798"/>
                  <a:gd name="T6" fmla="*/ 2634 w 4410"/>
                  <a:gd name="T7" fmla="*/ 1144 h 2798"/>
                  <a:gd name="T8" fmla="*/ 3364 w 4410"/>
                  <a:gd name="T9" fmla="*/ 921 h 2798"/>
                  <a:gd name="T10" fmla="*/ 4107 w 4410"/>
                  <a:gd name="T11" fmla="*/ 631 h 2798"/>
                  <a:gd name="T12" fmla="*/ 3500 w 4410"/>
                  <a:gd name="T13" fmla="*/ 372 h 2798"/>
                  <a:gd name="T14" fmla="*/ 3802 w 4410"/>
                  <a:gd name="T15" fmla="*/ 184 h 2798"/>
                  <a:gd name="T16" fmla="*/ 4410 w 4410"/>
                  <a:gd name="T17" fmla="*/ 0 h 2798"/>
                  <a:gd name="T18" fmla="*/ 4066 w 4410"/>
                  <a:gd name="T19" fmla="*/ 0 h 2798"/>
                  <a:gd name="T20" fmla="*/ 2835 w 4410"/>
                  <a:gd name="T21" fmla="*/ 306 h 2798"/>
                  <a:gd name="T22" fmla="*/ 3594 w 4410"/>
                  <a:gd name="T23" fmla="*/ 621 h 2798"/>
                  <a:gd name="T24" fmla="*/ 1949 w 4410"/>
                  <a:gd name="T25" fmla="*/ 1104 h 2798"/>
                  <a:gd name="T26" fmla="*/ 1939 w 4410"/>
                  <a:gd name="T27" fmla="*/ 1191 h 2798"/>
                  <a:gd name="T28" fmla="*/ 2829 w 4410"/>
                  <a:gd name="T29" fmla="*/ 1822 h 2798"/>
                  <a:gd name="T30" fmla="*/ 1136 w 4410"/>
                  <a:gd name="T31" fmla="*/ 2243 h 2798"/>
                  <a:gd name="T32" fmla="*/ 0 w 4410"/>
                  <a:gd name="T33" fmla="*/ 2685 h 2798"/>
                  <a:gd name="T34" fmla="*/ 0 w 4410"/>
                  <a:gd name="T35" fmla="*/ 2798 h 2798"/>
                  <a:gd name="T36" fmla="*/ 1387 w 4410"/>
                  <a:gd name="T37" fmla="*/ 2798 h 27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410" h="2798">
                    <a:moveTo>
                      <a:pt x="1387" y="2798"/>
                    </a:moveTo>
                    <a:cubicBezTo>
                      <a:pt x="1590" y="2615"/>
                      <a:pt x="2359" y="2534"/>
                      <a:pt x="2876" y="2392"/>
                    </a:cubicBezTo>
                    <a:cubicBezTo>
                      <a:pt x="3505" y="2220"/>
                      <a:pt x="3693" y="2022"/>
                      <a:pt x="3712" y="1825"/>
                    </a:cubicBezTo>
                    <a:cubicBezTo>
                      <a:pt x="3765" y="1299"/>
                      <a:pt x="2623" y="1305"/>
                      <a:pt x="2634" y="1144"/>
                    </a:cubicBezTo>
                    <a:cubicBezTo>
                      <a:pt x="2644" y="1007"/>
                      <a:pt x="3129" y="948"/>
                      <a:pt x="3364" y="921"/>
                    </a:cubicBezTo>
                    <a:cubicBezTo>
                      <a:pt x="3739" y="879"/>
                      <a:pt x="4086" y="784"/>
                      <a:pt x="4107" y="631"/>
                    </a:cubicBezTo>
                    <a:cubicBezTo>
                      <a:pt x="4143" y="377"/>
                      <a:pt x="3608" y="403"/>
                      <a:pt x="3500" y="372"/>
                    </a:cubicBezTo>
                    <a:cubicBezTo>
                      <a:pt x="3181" y="282"/>
                      <a:pt x="3396" y="234"/>
                      <a:pt x="3802" y="184"/>
                    </a:cubicBezTo>
                    <a:cubicBezTo>
                      <a:pt x="4172" y="138"/>
                      <a:pt x="4365" y="106"/>
                      <a:pt x="4410" y="0"/>
                    </a:cubicBezTo>
                    <a:cubicBezTo>
                      <a:pt x="4066" y="0"/>
                      <a:pt x="4066" y="0"/>
                      <a:pt x="4066" y="0"/>
                    </a:cubicBezTo>
                    <a:cubicBezTo>
                      <a:pt x="3945" y="129"/>
                      <a:pt x="2829" y="68"/>
                      <a:pt x="2835" y="306"/>
                    </a:cubicBezTo>
                    <a:cubicBezTo>
                      <a:pt x="2839" y="481"/>
                      <a:pt x="3599" y="506"/>
                      <a:pt x="3594" y="621"/>
                    </a:cubicBezTo>
                    <a:cubicBezTo>
                      <a:pt x="3587" y="771"/>
                      <a:pt x="2144" y="733"/>
                      <a:pt x="1949" y="1104"/>
                    </a:cubicBezTo>
                    <a:cubicBezTo>
                      <a:pt x="1934" y="1133"/>
                      <a:pt x="1938" y="1156"/>
                      <a:pt x="1939" y="1191"/>
                    </a:cubicBezTo>
                    <a:cubicBezTo>
                      <a:pt x="1952" y="1468"/>
                      <a:pt x="2882" y="1583"/>
                      <a:pt x="2829" y="1822"/>
                    </a:cubicBezTo>
                    <a:cubicBezTo>
                      <a:pt x="2783" y="2029"/>
                      <a:pt x="2384" y="1941"/>
                      <a:pt x="1136" y="2243"/>
                    </a:cubicBezTo>
                    <a:cubicBezTo>
                      <a:pt x="939" y="2291"/>
                      <a:pt x="246" y="2452"/>
                      <a:pt x="0" y="2685"/>
                    </a:cubicBezTo>
                    <a:cubicBezTo>
                      <a:pt x="0" y="2798"/>
                      <a:pt x="0" y="2798"/>
                      <a:pt x="0" y="2798"/>
                    </a:cubicBezTo>
                    <a:lnTo>
                      <a:pt x="1387" y="2798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 6">
                <a:extLst>
                  <a:ext uri="{FF2B5EF4-FFF2-40B4-BE49-F238E27FC236}">
                    <a16:creationId xmlns:a16="http://schemas.microsoft.com/office/drawing/2014/main" id="{2D764200-D46E-4366-8D11-AC14A22941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9775" y="1466850"/>
                <a:ext cx="3081338" cy="3763963"/>
              </a:xfrm>
              <a:custGeom>
                <a:avLst/>
                <a:gdLst>
                  <a:gd name="T0" fmla="*/ 1387 w 4395"/>
                  <a:gd name="T1" fmla="*/ 2685 h 2685"/>
                  <a:gd name="T2" fmla="*/ 2876 w 4395"/>
                  <a:gd name="T3" fmla="*/ 2292 h 2685"/>
                  <a:gd name="T4" fmla="*/ 3712 w 4395"/>
                  <a:gd name="T5" fmla="*/ 1742 h 2685"/>
                  <a:gd name="T6" fmla="*/ 2634 w 4395"/>
                  <a:gd name="T7" fmla="*/ 1082 h 2685"/>
                  <a:gd name="T8" fmla="*/ 3364 w 4395"/>
                  <a:gd name="T9" fmla="*/ 866 h 2685"/>
                  <a:gd name="T10" fmla="*/ 4107 w 4395"/>
                  <a:gd name="T11" fmla="*/ 585 h 2685"/>
                  <a:gd name="T12" fmla="*/ 3500 w 4395"/>
                  <a:gd name="T13" fmla="*/ 334 h 2685"/>
                  <a:gd name="T14" fmla="*/ 3802 w 4395"/>
                  <a:gd name="T15" fmla="*/ 152 h 2685"/>
                  <a:gd name="T16" fmla="*/ 4395 w 4395"/>
                  <a:gd name="T17" fmla="*/ 0 h 2685"/>
                  <a:gd name="T18" fmla="*/ 4033 w 4395"/>
                  <a:gd name="T19" fmla="*/ 0 h 2685"/>
                  <a:gd name="T20" fmla="*/ 2840 w 4395"/>
                  <a:gd name="T21" fmla="*/ 270 h 2685"/>
                  <a:gd name="T22" fmla="*/ 3594 w 4395"/>
                  <a:gd name="T23" fmla="*/ 575 h 2685"/>
                  <a:gd name="T24" fmla="*/ 1940 w 4395"/>
                  <a:gd name="T25" fmla="*/ 1122 h 2685"/>
                  <a:gd name="T26" fmla="*/ 2829 w 4395"/>
                  <a:gd name="T27" fmla="*/ 1739 h 2685"/>
                  <a:gd name="T28" fmla="*/ 1136 w 4395"/>
                  <a:gd name="T29" fmla="*/ 2147 h 2685"/>
                  <a:gd name="T30" fmla="*/ 0 w 4395"/>
                  <a:gd name="T31" fmla="*/ 2685 h 2685"/>
                  <a:gd name="T32" fmla="*/ 1387 w 4395"/>
                  <a:gd name="T33" fmla="*/ 2685 h 26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95" h="2685">
                    <a:moveTo>
                      <a:pt x="1387" y="2685"/>
                    </a:moveTo>
                    <a:cubicBezTo>
                      <a:pt x="1590" y="2508"/>
                      <a:pt x="2359" y="2429"/>
                      <a:pt x="2876" y="2292"/>
                    </a:cubicBezTo>
                    <a:cubicBezTo>
                      <a:pt x="3505" y="2125"/>
                      <a:pt x="3714" y="1934"/>
                      <a:pt x="3712" y="1742"/>
                    </a:cubicBezTo>
                    <a:cubicBezTo>
                      <a:pt x="3708" y="1359"/>
                      <a:pt x="2623" y="1238"/>
                      <a:pt x="2634" y="1082"/>
                    </a:cubicBezTo>
                    <a:cubicBezTo>
                      <a:pt x="2644" y="949"/>
                      <a:pt x="3129" y="892"/>
                      <a:pt x="3364" y="866"/>
                    </a:cubicBezTo>
                    <a:cubicBezTo>
                      <a:pt x="3739" y="825"/>
                      <a:pt x="4110" y="735"/>
                      <a:pt x="4107" y="585"/>
                    </a:cubicBezTo>
                    <a:cubicBezTo>
                      <a:pt x="4104" y="397"/>
                      <a:pt x="3608" y="364"/>
                      <a:pt x="3500" y="334"/>
                    </a:cubicBezTo>
                    <a:cubicBezTo>
                      <a:pt x="3181" y="247"/>
                      <a:pt x="3396" y="202"/>
                      <a:pt x="3802" y="152"/>
                    </a:cubicBezTo>
                    <a:cubicBezTo>
                      <a:pt x="4266" y="94"/>
                      <a:pt x="4362" y="62"/>
                      <a:pt x="4395" y="0"/>
                    </a:cubicBezTo>
                    <a:cubicBezTo>
                      <a:pt x="4033" y="0"/>
                      <a:pt x="4033" y="0"/>
                      <a:pt x="4033" y="0"/>
                    </a:cubicBezTo>
                    <a:cubicBezTo>
                      <a:pt x="3907" y="77"/>
                      <a:pt x="2921" y="89"/>
                      <a:pt x="2840" y="270"/>
                    </a:cubicBezTo>
                    <a:cubicBezTo>
                      <a:pt x="2773" y="419"/>
                      <a:pt x="3599" y="464"/>
                      <a:pt x="3594" y="575"/>
                    </a:cubicBezTo>
                    <a:cubicBezTo>
                      <a:pt x="3585" y="751"/>
                      <a:pt x="2014" y="702"/>
                      <a:pt x="1940" y="1122"/>
                    </a:cubicBezTo>
                    <a:cubicBezTo>
                      <a:pt x="1893" y="1387"/>
                      <a:pt x="2882" y="1508"/>
                      <a:pt x="2829" y="1739"/>
                    </a:cubicBezTo>
                    <a:cubicBezTo>
                      <a:pt x="2783" y="1940"/>
                      <a:pt x="2384" y="1854"/>
                      <a:pt x="1136" y="2147"/>
                    </a:cubicBezTo>
                    <a:cubicBezTo>
                      <a:pt x="907" y="2200"/>
                      <a:pt x="169" y="2442"/>
                      <a:pt x="0" y="2685"/>
                    </a:cubicBezTo>
                    <a:lnTo>
                      <a:pt x="1387" y="268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FAAFB9D-64E8-42F2-BE7B-6DC01080E287}"/>
                </a:ext>
              </a:extLst>
            </p:cNvPr>
            <p:cNvGrpSpPr/>
            <p:nvPr/>
          </p:nvGrpSpPr>
          <p:grpSpPr>
            <a:xfrm>
              <a:off x="107950" y="67734"/>
              <a:ext cx="10839450" cy="6701366"/>
              <a:chOff x="2943225" y="38100"/>
              <a:chExt cx="6305550" cy="6818313"/>
            </a:xfrm>
            <a:solidFill>
              <a:schemeClr val="bg2">
                <a:lumMod val="50000"/>
              </a:schemeClr>
            </a:solidFill>
          </p:grpSpPr>
          <p:sp>
            <p:nvSpPr>
              <p:cNvPr id="51" name="Freeform 86">
                <a:extLst>
                  <a:ext uri="{FF2B5EF4-FFF2-40B4-BE49-F238E27FC236}">
                    <a16:creationId xmlns:a16="http://schemas.microsoft.com/office/drawing/2014/main" id="{50EF35D9-BBBA-45D0-84A0-5DA69D061F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3225" y="6856413"/>
                <a:ext cx="6305550" cy="0"/>
              </a:xfrm>
              <a:custGeom>
                <a:avLst/>
                <a:gdLst>
                  <a:gd name="T0" fmla="*/ 0 w 15350"/>
                  <a:gd name="T1" fmla="*/ 15350 w 1535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5350">
                    <a:moveTo>
                      <a:pt x="0" y="0"/>
                    </a:moveTo>
                    <a:cubicBezTo>
                      <a:pt x="5120" y="0"/>
                      <a:pt x="10235" y="0"/>
                      <a:pt x="1535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 89">
                <a:extLst>
                  <a:ext uri="{FF2B5EF4-FFF2-40B4-BE49-F238E27FC236}">
                    <a16:creationId xmlns:a16="http://schemas.microsoft.com/office/drawing/2014/main" id="{9E14B6F6-2F6D-4433-88FE-6A69B9D1B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0325" y="5073650"/>
                <a:ext cx="330200" cy="195263"/>
              </a:xfrm>
              <a:custGeom>
                <a:avLst/>
                <a:gdLst>
                  <a:gd name="T0" fmla="*/ 15 w 803"/>
                  <a:gd name="T1" fmla="*/ 238 h 238"/>
                  <a:gd name="T2" fmla="*/ 0 w 803"/>
                  <a:gd name="T3" fmla="*/ 176 h 238"/>
                  <a:gd name="T4" fmla="*/ 789 w 803"/>
                  <a:gd name="T5" fmla="*/ 0 h 238"/>
                  <a:gd name="T6" fmla="*/ 803 w 803"/>
                  <a:gd name="T7" fmla="*/ 56 h 238"/>
                  <a:gd name="T8" fmla="*/ 15 w 803"/>
                  <a:gd name="T9" fmla="*/ 238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3" h="238">
                    <a:moveTo>
                      <a:pt x="15" y="238"/>
                    </a:moveTo>
                    <a:cubicBezTo>
                      <a:pt x="10" y="218"/>
                      <a:pt x="5" y="199"/>
                      <a:pt x="0" y="176"/>
                    </a:cubicBezTo>
                    <a:cubicBezTo>
                      <a:pt x="264" y="117"/>
                      <a:pt x="525" y="59"/>
                      <a:pt x="789" y="0"/>
                    </a:cubicBezTo>
                    <a:cubicBezTo>
                      <a:pt x="795" y="22"/>
                      <a:pt x="799" y="40"/>
                      <a:pt x="803" y="56"/>
                    </a:cubicBezTo>
                    <a:cubicBezTo>
                      <a:pt x="769" y="77"/>
                      <a:pt x="175" y="214"/>
                      <a:pt x="15" y="23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 90">
                <a:extLst>
                  <a:ext uri="{FF2B5EF4-FFF2-40B4-BE49-F238E27FC236}">
                    <a16:creationId xmlns:a16="http://schemas.microsoft.com/office/drawing/2014/main" id="{718A4803-EA40-4BA3-BC5F-0DD9B4BAE7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8350" y="5321300"/>
                <a:ext cx="330200" cy="184150"/>
              </a:xfrm>
              <a:custGeom>
                <a:avLst/>
                <a:gdLst>
                  <a:gd name="T0" fmla="*/ 792 w 804"/>
                  <a:gd name="T1" fmla="*/ 4 h 224"/>
                  <a:gd name="T2" fmla="*/ 804 w 804"/>
                  <a:gd name="T3" fmla="*/ 61 h 224"/>
                  <a:gd name="T4" fmla="*/ 13 w 804"/>
                  <a:gd name="T5" fmla="*/ 224 h 224"/>
                  <a:gd name="T6" fmla="*/ 2 w 804"/>
                  <a:gd name="T7" fmla="*/ 184 h 224"/>
                  <a:gd name="T8" fmla="*/ 0 w 804"/>
                  <a:gd name="T9" fmla="*/ 166 h 224"/>
                  <a:gd name="T10" fmla="*/ 792 w 804"/>
                  <a:gd name="T11" fmla="*/ 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4" h="224">
                    <a:moveTo>
                      <a:pt x="792" y="4"/>
                    </a:moveTo>
                    <a:cubicBezTo>
                      <a:pt x="795" y="20"/>
                      <a:pt x="799" y="38"/>
                      <a:pt x="804" y="61"/>
                    </a:cubicBezTo>
                    <a:cubicBezTo>
                      <a:pt x="539" y="118"/>
                      <a:pt x="277" y="171"/>
                      <a:pt x="13" y="224"/>
                    </a:cubicBezTo>
                    <a:cubicBezTo>
                      <a:pt x="8" y="207"/>
                      <a:pt x="4" y="196"/>
                      <a:pt x="2" y="184"/>
                    </a:cubicBezTo>
                    <a:cubicBezTo>
                      <a:pt x="0" y="178"/>
                      <a:pt x="1" y="171"/>
                      <a:pt x="0" y="166"/>
                    </a:cubicBezTo>
                    <a:cubicBezTo>
                      <a:pt x="32" y="149"/>
                      <a:pt x="757" y="0"/>
                      <a:pt x="792" y="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 91">
                <a:extLst>
                  <a:ext uri="{FF2B5EF4-FFF2-40B4-BE49-F238E27FC236}">
                    <a16:creationId xmlns:a16="http://schemas.microsoft.com/office/drawing/2014/main" id="{24819C47-A0FA-4942-8A85-A5BD9D361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6375" y="5554663"/>
                <a:ext cx="331788" cy="204788"/>
              </a:xfrm>
              <a:custGeom>
                <a:avLst/>
                <a:gdLst>
                  <a:gd name="T0" fmla="*/ 781 w 807"/>
                  <a:gd name="T1" fmla="*/ 0 h 250"/>
                  <a:gd name="T2" fmla="*/ 790 w 807"/>
                  <a:gd name="T3" fmla="*/ 12 h 250"/>
                  <a:gd name="T4" fmla="*/ 758 w 807"/>
                  <a:gd name="T5" fmla="*/ 75 h 250"/>
                  <a:gd name="T6" fmla="*/ 56 w 807"/>
                  <a:gd name="T7" fmla="*/ 244 h 250"/>
                  <a:gd name="T8" fmla="*/ 17 w 807"/>
                  <a:gd name="T9" fmla="*/ 250 h 250"/>
                  <a:gd name="T10" fmla="*/ 0 w 807"/>
                  <a:gd name="T11" fmla="*/ 189 h 250"/>
                  <a:gd name="T12" fmla="*/ 781 w 807"/>
                  <a:gd name="T13" fmla="*/ 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7" h="250">
                    <a:moveTo>
                      <a:pt x="781" y="0"/>
                    </a:moveTo>
                    <a:cubicBezTo>
                      <a:pt x="787" y="8"/>
                      <a:pt x="789" y="10"/>
                      <a:pt x="790" y="12"/>
                    </a:cubicBezTo>
                    <a:cubicBezTo>
                      <a:pt x="807" y="59"/>
                      <a:pt x="805" y="63"/>
                      <a:pt x="758" y="75"/>
                    </a:cubicBezTo>
                    <a:cubicBezTo>
                      <a:pt x="524" y="131"/>
                      <a:pt x="290" y="188"/>
                      <a:pt x="56" y="244"/>
                    </a:cubicBezTo>
                    <a:cubicBezTo>
                      <a:pt x="44" y="247"/>
                      <a:pt x="33" y="248"/>
                      <a:pt x="17" y="250"/>
                    </a:cubicBezTo>
                    <a:cubicBezTo>
                      <a:pt x="11" y="231"/>
                      <a:pt x="6" y="212"/>
                      <a:pt x="0" y="189"/>
                    </a:cubicBezTo>
                    <a:cubicBezTo>
                      <a:pt x="261" y="120"/>
                      <a:pt x="521" y="58"/>
                      <a:pt x="78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 92">
                <a:extLst>
                  <a:ext uri="{FF2B5EF4-FFF2-40B4-BE49-F238E27FC236}">
                    <a16:creationId xmlns:a16="http://schemas.microsoft.com/office/drawing/2014/main" id="{E5C6282B-7FA1-4637-973A-EA271CEA24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9125" y="4754563"/>
                <a:ext cx="323850" cy="255588"/>
              </a:xfrm>
              <a:custGeom>
                <a:avLst/>
                <a:gdLst>
                  <a:gd name="T0" fmla="*/ 765 w 790"/>
                  <a:gd name="T1" fmla="*/ 0 h 311"/>
                  <a:gd name="T2" fmla="*/ 790 w 790"/>
                  <a:gd name="T3" fmla="*/ 58 h 311"/>
                  <a:gd name="T4" fmla="*/ 749 w 790"/>
                  <a:gd name="T5" fmla="*/ 78 h 311"/>
                  <a:gd name="T6" fmla="*/ 200 w 790"/>
                  <a:gd name="T7" fmla="*/ 261 h 311"/>
                  <a:gd name="T8" fmla="*/ 19 w 790"/>
                  <a:gd name="T9" fmla="*/ 311 h 311"/>
                  <a:gd name="T10" fmla="*/ 0 w 790"/>
                  <a:gd name="T11" fmla="*/ 246 h 311"/>
                  <a:gd name="T12" fmla="*/ 765 w 790"/>
                  <a:gd name="T13" fmla="*/ 0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0" h="311">
                    <a:moveTo>
                      <a:pt x="765" y="0"/>
                    </a:moveTo>
                    <a:cubicBezTo>
                      <a:pt x="774" y="21"/>
                      <a:pt x="781" y="38"/>
                      <a:pt x="790" y="58"/>
                    </a:cubicBezTo>
                    <a:cubicBezTo>
                      <a:pt x="775" y="66"/>
                      <a:pt x="762" y="73"/>
                      <a:pt x="749" y="78"/>
                    </a:cubicBezTo>
                    <a:cubicBezTo>
                      <a:pt x="570" y="151"/>
                      <a:pt x="386" y="208"/>
                      <a:pt x="200" y="261"/>
                    </a:cubicBezTo>
                    <a:cubicBezTo>
                      <a:pt x="142" y="277"/>
                      <a:pt x="83" y="293"/>
                      <a:pt x="19" y="311"/>
                    </a:cubicBezTo>
                    <a:cubicBezTo>
                      <a:pt x="12" y="289"/>
                      <a:pt x="7" y="270"/>
                      <a:pt x="0" y="246"/>
                    </a:cubicBezTo>
                    <a:cubicBezTo>
                      <a:pt x="260" y="175"/>
                      <a:pt x="515" y="103"/>
                      <a:pt x="76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 93">
                <a:extLst>
                  <a:ext uri="{FF2B5EF4-FFF2-40B4-BE49-F238E27FC236}">
                    <a16:creationId xmlns:a16="http://schemas.microsoft.com/office/drawing/2014/main" id="{4FFD9E14-15DF-478D-BA55-B6CA8290AA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5513" y="5840413"/>
                <a:ext cx="323850" cy="257175"/>
              </a:xfrm>
              <a:custGeom>
                <a:avLst/>
                <a:gdLst>
                  <a:gd name="T0" fmla="*/ 22 w 787"/>
                  <a:gd name="T1" fmla="*/ 314 h 314"/>
                  <a:gd name="T2" fmla="*/ 0 w 787"/>
                  <a:gd name="T3" fmla="*/ 257 h 314"/>
                  <a:gd name="T4" fmla="*/ 770 w 787"/>
                  <a:gd name="T5" fmla="*/ 0 h 314"/>
                  <a:gd name="T6" fmla="*/ 787 w 787"/>
                  <a:gd name="T7" fmla="*/ 59 h 314"/>
                  <a:gd name="T8" fmla="*/ 22 w 787"/>
                  <a:gd name="T9" fmla="*/ 314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7" h="314">
                    <a:moveTo>
                      <a:pt x="22" y="314"/>
                    </a:moveTo>
                    <a:cubicBezTo>
                      <a:pt x="15" y="295"/>
                      <a:pt x="8" y="278"/>
                      <a:pt x="0" y="257"/>
                    </a:cubicBezTo>
                    <a:cubicBezTo>
                      <a:pt x="254" y="159"/>
                      <a:pt x="509" y="76"/>
                      <a:pt x="770" y="0"/>
                    </a:cubicBezTo>
                    <a:cubicBezTo>
                      <a:pt x="777" y="23"/>
                      <a:pt x="782" y="41"/>
                      <a:pt x="787" y="59"/>
                    </a:cubicBezTo>
                    <a:cubicBezTo>
                      <a:pt x="531" y="145"/>
                      <a:pt x="279" y="229"/>
                      <a:pt x="22" y="31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 94">
                <a:extLst>
                  <a:ext uri="{FF2B5EF4-FFF2-40B4-BE49-F238E27FC236}">
                    <a16:creationId xmlns:a16="http://schemas.microsoft.com/office/drawing/2014/main" id="{89665089-7B12-486E-B93F-129121B61D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8400" y="2874963"/>
                <a:ext cx="130175" cy="155575"/>
              </a:xfrm>
              <a:custGeom>
                <a:avLst/>
                <a:gdLst>
                  <a:gd name="T0" fmla="*/ 23 w 316"/>
                  <a:gd name="T1" fmla="*/ 0 h 190"/>
                  <a:gd name="T2" fmla="*/ 316 w 316"/>
                  <a:gd name="T3" fmla="*/ 147 h 190"/>
                  <a:gd name="T4" fmla="*/ 296 w 316"/>
                  <a:gd name="T5" fmla="*/ 190 h 190"/>
                  <a:gd name="T6" fmla="*/ 0 w 316"/>
                  <a:gd name="T7" fmla="*/ 40 h 190"/>
                  <a:gd name="T8" fmla="*/ 23 w 316"/>
                  <a:gd name="T9" fmla="*/ 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6" h="190">
                    <a:moveTo>
                      <a:pt x="23" y="0"/>
                    </a:moveTo>
                    <a:cubicBezTo>
                      <a:pt x="124" y="50"/>
                      <a:pt x="218" y="98"/>
                      <a:pt x="316" y="147"/>
                    </a:cubicBezTo>
                    <a:cubicBezTo>
                      <a:pt x="309" y="161"/>
                      <a:pt x="303" y="173"/>
                      <a:pt x="296" y="190"/>
                    </a:cubicBezTo>
                    <a:cubicBezTo>
                      <a:pt x="194" y="145"/>
                      <a:pt x="96" y="99"/>
                      <a:pt x="0" y="40"/>
                    </a:cubicBezTo>
                    <a:cubicBezTo>
                      <a:pt x="8" y="26"/>
                      <a:pt x="15" y="14"/>
                      <a:pt x="2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 95">
                <a:extLst>
                  <a:ext uri="{FF2B5EF4-FFF2-40B4-BE49-F238E27FC236}">
                    <a16:creationId xmlns:a16="http://schemas.microsoft.com/office/drawing/2014/main" id="{0F2D4CCB-1864-49CC-A332-824FE8FB3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0425" y="3732213"/>
                <a:ext cx="128588" cy="165100"/>
              </a:xfrm>
              <a:custGeom>
                <a:avLst/>
                <a:gdLst>
                  <a:gd name="T0" fmla="*/ 0 w 312"/>
                  <a:gd name="T1" fmla="*/ 42 h 202"/>
                  <a:gd name="T2" fmla="*/ 22 w 312"/>
                  <a:gd name="T3" fmla="*/ 0 h 202"/>
                  <a:gd name="T4" fmla="*/ 312 w 312"/>
                  <a:gd name="T5" fmla="*/ 160 h 202"/>
                  <a:gd name="T6" fmla="*/ 286 w 312"/>
                  <a:gd name="T7" fmla="*/ 202 h 202"/>
                  <a:gd name="T8" fmla="*/ 0 w 312"/>
                  <a:gd name="T9" fmla="*/ 4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2" h="202">
                    <a:moveTo>
                      <a:pt x="0" y="42"/>
                    </a:moveTo>
                    <a:cubicBezTo>
                      <a:pt x="8" y="27"/>
                      <a:pt x="14" y="16"/>
                      <a:pt x="22" y="0"/>
                    </a:cubicBezTo>
                    <a:cubicBezTo>
                      <a:pt x="122" y="48"/>
                      <a:pt x="215" y="103"/>
                      <a:pt x="312" y="160"/>
                    </a:cubicBezTo>
                    <a:cubicBezTo>
                      <a:pt x="302" y="175"/>
                      <a:pt x="295" y="187"/>
                      <a:pt x="286" y="202"/>
                    </a:cubicBezTo>
                    <a:cubicBezTo>
                      <a:pt x="190" y="148"/>
                      <a:pt x="97" y="97"/>
                      <a:pt x="0" y="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 96">
                <a:extLst>
                  <a:ext uri="{FF2B5EF4-FFF2-40B4-BE49-F238E27FC236}">
                    <a16:creationId xmlns:a16="http://schemas.microsoft.com/office/drawing/2014/main" id="{4E838E27-ECF9-47E0-A438-55C71215F4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1000" y="3297238"/>
                <a:ext cx="133350" cy="142875"/>
              </a:xfrm>
              <a:custGeom>
                <a:avLst/>
                <a:gdLst>
                  <a:gd name="T0" fmla="*/ 322 w 322"/>
                  <a:gd name="T1" fmla="*/ 127 h 174"/>
                  <a:gd name="T2" fmla="*/ 304 w 322"/>
                  <a:gd name="T3" fmla="*/ 174 h 174"/>
                  <a:gd name="T4" fmla="*/ 0 w 322"/>
                  <a:gd name="T5" fmla="*/ 47 h 174"/>
                  <a:gd name="T6" fmla="*/ 19 w 322"/>
                  <a:gd name="T7" fmla="*/ 0 h 174"/>
                  <a:gd name="T8" fmla="*/ 322 w 322"/>
                  <a:gd name="T9" fmla="*/ 127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2" h="174">
                    <a:moveTo>
                      <a:pt x="322" y="127"/>
                    </a:moveTo>
                    <a:cubicBezTo>
                      <a:pt x="316" y="143"/>
                      <a:pt x="311" y="156"/>
                      <a:pt x="304" y="174"/>
                    </a:cubicBezTo>
                    <a:cubicBezTo>
                      <a:pt x="201" y="131"/>
                      <a:pt x="103" y="90"/>
                      <a:pt x="0" y="47"/>
                    </a:cubicBezTo>
                    <a:cubicBezTo>
                      <a:pt x="7" y="31"/>
                      <a:pt x="12" y="18"/>
                      <a:pt x="19" y="0"/>
                    </a:cubicBezTo>
                    <a:cubicBezTo>
                      <a:pt x="121" y="42"/>
                      <a:pt x="220" y="84"/>
                      <a:pt x="322" y="12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97">
                <a:extLst>
                  <a:ext uri="{FF2B5EF4-FFF2-40B4-BE49-F238E27FC236}">
                    <a16:creationId xmlns:a16="http://schemas.microsoft.com/office/drawing/2014/main" id="{C4F2C999-94F9-4D21-B5CF-A5BA7CC861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8113" y="3095625"/>
                <a:ext cx="133350" cy="142875"/>
              </a:xfrm>
              <a:custGeom>
                <a:avLst/>
                <a:gdLst>
                  <a:gd name="T0" fmla="*/ 0 w 323"/>
                  <a:gd name="T1" fmla="*/ 47 h 174"/>
                  <a:gd name="T2" fmla="*/ 20 w 323"/>
                  <a:gd name="T3" fmla="*/ 0 h 174"/>
                  <a:gd name="T4" fmla="*/ 323 w 323"/>
                  <a:gd name="T5" fmla="*/ 126 h 174"/>
                  <a:gd name="T6" fmla="*/ 305 w 323"/>
                  <a:gd name="T7" fmla="*/ 174 h 174"/>
                  <a:gd name="T8" fmla="*/ 0 w 323"/>
                  <a:gd name="T9" fmla="*/ 47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3" h="174">
                    <a:moveTo>
                      <a:pt x="0" y="47"/>
                    </a:moveTo>
                    <a:cubicBezTo>
                      <a:pt x="8" y="29"/>
                      <a:pt x="13" y="17"/>
                      <a:pt x="20" y="0"/>
                    </a:cubicBezTo>
                    <a:cubicBezTo>
                      <a:pt x="121" y="42"/>
                      <a:pt x="219" y="83"/>
                      <a:pt x="323" y="126"/>
                    </a:cubicBezTo>
                    <a:cubicBezTo>
                      <a:pt x="317" y="142"/>
                      <a:pt x="311" y="156"/>
                      <a:pt x="305" y="174"/>
                    </a:cubicBezTo>
                    <a:cubicBezTo>
                      <a:pt x="202" y="131"/>
                      <a:pt x="104" y="90"/>
                      <a:pt x="0" y="4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98">
                <a:extLst>
                  <a:ext uri="{FF2B5EF4-FFF2-40B4-BE49-F238E27FC236}">
                    <a16:creationId xmlns:a16="http://schemas.microsoft.com/office/drawing/2014/main" id="{8715C8B0-25CA-48EF-9994-FFBC2A6A97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9975" y="4445000"/>
                <a:ext cx="120650" cy="185738"/>
              </a:xfrm>
              <a:custGeom>
                <a:avLst/>
                <a:gdLst>
                  <a:gd name="T0" fmla="*/ 19 w 291"/>
                  <a:gd name="T1" fmla="*/ 226 h 226"/>
                  <a:gd name="T2" fmla="*/ 6 w 291"/>
                  <a:gd name="T3" fmla="*/ 204 h 226"/>
                  <a:gd name="T4" fmla="*/ 0 w 291"/>
                  <a:gd name="T5" fmla="*/ 180 h 226"/>
                  <a:gd name="T6" fmla="*/ 251 w 291"/>
                  <a:gd name="T7" fmla="*/ 0 h 226"/>
                  <a:gd name="T8" fmla="*/ 291 w 291"/>
                  <a:gd name="T9" fmla="*/ 28 h 226"/>
                  <a:gd name="T10" fmla="*/ 19 w 291"/>
                  <a:gd name="T11" fmla="*/ 226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1" h="226">
                    <a:moveTo>
                      <a:pt x="19" y="226"/>
                    </a:moveTo>
                    <a:cubicBezTo>
                      <a:pt x="13" y="215"/>
                      <a:pt x="8" y="210"/>
                      <a:pt x="6" y="204"/>
                    </a:cubicBezTo>
                    <a:cubicBezTo>
                      <a:pt x="3" y="198"/>
                      <a:pt x="2" y="192"/>
                      <a:pt x="0" y="180"/>
                    </a:cubicBezTo>
                    <a:cubicBezTo>
                      <a:pt x="91" y="134"/>
                      <a:pt x="182" y="84"/>
                      <a:pt x="251" y="0"/>
                    </a:cubicBezTo>
                    <a:cubicBezTo>
                      <a:pt x="264" y="9"/>
                      <a:pt x="276" y="17"/>
                      <a:pt x="291" y="28"/>
                    </a:cubicBezTo>
                    <a:cubicBezTo>
                      <a:pt x="219" y="122"/>
                      <a:pt x="123" y="176"/>
                      <a:pt x="19" y="22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 99">
                <a:extLst>
                  <a:ext uri="{FF2B5EF4-FFF2-40B4-BE49-F238E27FC236}">
                    <a16:creationId xmlns:a16="http://schemas.microsoft.com/office/drawing/2014/main" id="{4B34FB09-34BC-4DC6-ABFD-7CE2C8C37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3888" y="3505200"/>
                <a:ext cx="131763" cy="149225"/>
              </a:xfrm>
              <a:custGeom>
                <a:avLst/>
                <a:gdLst>
                  <a:gd name="T0" fmla="*/ 0 w 320"/>
                  <a:gd name="T1" fmla="*/ 45 h 181"/>
                  <a:gd name="T2" fmla="*/ 11 w 320"/>
                  <a:gd name="T3" fmla="*/ 16 h 181"/>
                  <a:gd name="T4" fmla="*/ 24 w 320"/>
                  <a:gd name="T5" fmla="*/ 0 h 181"/>
                  <a:gd name="T6" fmla="*/ 320 w 320"/>
                  <a:gd name="T7" fmla="*/ 135 h 181"/>
                  <a:gd name="T8" fmla="*/ 298 w 320"/>
                  <a:gd name="T9" fmla="*/ 181 h 181"/>
                  <a:gd name="T10" fmla="*/ 0 w 320"/>
                  <a:gd name="T11" fmla="*/ 45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181">
                    <a:moveTo>
                      <a:pt x="0" y="45"/>
                    </a:moveTo>
                    <a:cubicBezTo>
                      <a:pt x="5" y="31"/>
                      <a:pt x="7" y="23"/>
                      <a:pt x="11" y="16"/>
                    </a:cubicBezTo>
                    <a:cubicBezTo>
                      <a:pt x="13" y="12"/>
                      <a:pt x="17" y="8"/>
                      <a:pt x="24" y="0"/>
                    </a:cubicBezTo>
                    <a:cubicBezTo>
                      <a:pt x="121" y="44"/>
                      <a:pt x="218" y="89"/>
                      <a:pt x="320" y="135"/>
                    </a:cubicBezTo>
                    <a:cubicBezTo>
                      <a:pt x="312" y="152"/>
                      <a:pt x="306" y="164"/>
                      <a:pt x="298" y="181"/>
                    </a:cubicBezTo>
                    <a:cubicBezTo>
                      <a:pt x="198" y="135"/>
                      <a:pt x="101" y="91"/>
                      <a:pt x="0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 100">
                <a:extLst>
                  <a:ext uri="{FF2B5EF4-FFF2-40B4-BE49-F238E27FC236}">
                    <a16:creationId xmlns:a16="http://schemas.microsoft.com/office/drawing/2014/main" id="{21AE2ED8-00F7-480B-9D37-7B2235DAF6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2675" y="4010025"/>
                <a:ext cx="107950" cy="217488"/>
              </a:xfrm>
              <a:custGeom>
                <a:avLst/>
                <a:gdLst>
                  <a:gd name="T0" fmla="*/ 0 w 262"/>
                  <a:gd name="T1" fmla="*/ 37 h 266"/>
                  <a:gd name="T2" fmla="*/ 32 w 262"/>
                  <a:gd name="T3" fmla="*/ 0 h 266"/>
                  <a:gd name="T4" fmla="*/ 262 w 262"/>
                  <a:gd name="T5" fmla="*/ 238 h 266"/>
                  <a:gd name="T6" fmla="*/ 242 w 262"/>
                  <a:gd name="T7" fmla="*/ 256 h 266"/>
                  <a:gd name="T8" fmla="*/ 221 w 262"/>
                  <a:gd name="T9" fmla="*/ 266 h 266"/>
                  <a:gd name="T10" fmla="*/ 0 w 262"/>
                  <a:gd name="T11" fmla="*/ 37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2" h="266">
                    <a:moveTo>
                      <a:pt x="0" y="37"/>
                    </a:moveTo>
                    <a:cubicBezTo>
                      <a:pt x="13" y="22"/>
                      <a:pt x="21" y="13"/>
                      <a:pt x="32" y="0"/>
                    </a:cubicBezTo>
                    <a:cubicBezTo>
                      <a:pt x="122" y="69"/>
                      <a:pt x="202" y="142"/>
                      <a:pt x="262" y="238"/>
                    </a:cubicBezTo>
                    <a:cubicBezTo>
                      <a:pt x="253" y="246"/>
                      <a:pt x="248" y="252"/>
                      <a:pt x="242" y="256"/>
                    </a:cubicBezTo>
                    <a:cubicBezTo>
                      <a:pt x="236" y="259"/>
                      <a:pt x="230" y="261"/>
                      <a:pt x="221" y="266"/>
                    </a:cubicBezTo>
                    <a:cubicBezTo>
                      <a:pt x="162" y="177"/>
                      <a:pt x="85" y="106"/>
                      <a:pt x="0" y="3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 101">
                <a:extLst>
                  <a:ext uri="{FF2B5EF4-FFF2-40B4-BE49-F238E27FC236}">
                    <a16:creationId xmlns:a16="http://schemas.microsoft.com/office/drawing/2014/main" id="{3D7C6D55-BE17-4A1E-A7E6-7661226CC3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6463" y="1908175"/>
                <a:ext cx="103188" cy="61913"/>
              </a:xfrm>
              <a:custGeom>
                <a:avLst/>
                <a:gdLst>
                  <a:gd name="T0" fmla="*/ 248 w 251"/>
                  <a:gd name="T1" fmla="*/ 34 h 76"/>
                  <a:gd name="T2" fmla="*/ 98 w 251"/>
                  <a:gd name="T3" fmla="*/ 59 h 76"/>
                  <a:gd name="T4" fmla="*/ 36 w 251"/>
                  <a:gd name="T5" fmla="*/ 68 h 76"/>
                  <a:gd name="T6" fmla="*/ 3 w 251"/>
                  <a:gd name="T7" fmla="*/ 56 h 76"/>
                  <a:gd name="T8" fmla="*/ 33 w 251"/>
                  <a:gd name="T9" fmla="*/ 33 h 76"/>
                  <a:gd name="T10" fmla="*/ 135 w 251"/>
                  <a:gd name="T11" fmla="*/ 16 h 76"/>
                  <a:gd name="T12" fmla="*/ 225 w 251"/>
                  <a:gd name="T13" fmla="*/ 3 h 76"/>
                  <a:gd name="T14" fmla="*/ 248 w 251"/>
                  <a:gd name="T15" fmla="*/ 3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1" h="76">
                    <a:moveTo>
                      <a:pt x="248" y="34"/>
                    </a:moveTo>
                    <a:cubicBezTo>
                      <a:pt x="197" y="43"/>
                      <a:pt x="148" y="51"/>
                      <a:pt x="98" y="59"/>
                    </a:cubicBezTo>
                    <a:cubicBezTo>
                      <a:pt x="77" y="62"/>
                      <a:pt x="57" y="66"/>
                      <a:pt x="36" y="68"/>
                    </a:cubicBezTo>
                    <a:cubicBezTo>
                      <a:pt x="23" y="69"/>
                      <a:pt x="7" y="76"/>
                      <a:pt x="3" y="56"/>
                    </a:cubicBezTo>
                    <a:cubicBezTo>
                      <a:pt x="0" y="34"/>
                      <a:pt x="20" y="35"/>
                      <a:pt x="33" y="33"/>
                    </a:cubicBezTo>
                    <a:cubicBezTo>
                      <a:pt x="67" y="26"/>
                      <a:pt x="101" y="22"/>
                      <a:pt x="135" y="16"/>
                    </a:cubicBezTo>
                    <a:cubicBezTo>
                      <a:pt x="165" y="12"/>
                      <a:pt x="195" y="7"/>
                      <a:pt x="225" y="3"/>
                    </a:cubicBezTo>
                    <a:cubicBezTo>
                      <a:pt x="244" y="0"/>
                      <a:pt x="251" y="10"/>
                      <a:pt x="248" y="3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 102">
                <a:extLst>
                  <a:ext uri="{FF2B5EF4-FFF2-40B4-BE49-F238E27FC236}">
                    <a16:creationId xmlns:a16="http://schemas.microsoft.com/office/drawing/2014/main" id="{7E3BD423-2267-41E1-AC5F-4AF07E00C5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1725" y="1847850"/>
                <a:ext cx="103188" cy="57150"/>
              </a:xfrm>
              <a:custGeom>
                <a:avLst/>
                <a:gdLst>
                  <a:gd name="T0" fmla="*/ 19 w 252"/>
                  <a:gd name="T1" fmla="*/ 71 h 71"/>
                  <a:gd name="T2" fmla="*/ 3 w 252"/>
                  <a:gd name="T3" fmla="*/ 53 h 71"/>
                  <a:gd name="T4" fmla="*/ 23 w 252"/>
                  <a:gd name="T5" fmla="*/ 34 h 71"/>
                  <a:gd name="T6" fmla="*/ 220 w 252"/>
                  <a:gd name="T7" fmla="*/ 2 h 71"/>
                  <a:gd name="T8" fmla="*/ 248 w 252"/>
                  <a:gd name="T9" fmla="*/ 15 h 71"/>
                  <a:gd name="T10" fmla="*/ 226 w 252"/>
                  <a:gd name="T11" fmla="*/ 37 h 71"/>
                  <a:gd name="T12" fmla="*/ 77 w 252"/>
                  <a:gd name="T13" fmla="*/ 61 h 71"/>
                  <a:gd name="T14" fmla="*/ 19 w 252"/>
                  <a:gd name="T15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2" h="71">
                    <a:moveTo>
                      <a:pt x="19" y="71"/>
                    </a:moveTo>
                    <a:cubicBezTo>
                      <a:pt x="15" y="66"/>
                      <a:pt x="5" y="61"/>
                      <a:pt x="3" y="53"/>
                    </a:cubicBezTo>
                    <a:cubicBezTo>
                      <a:pt x="0" y="39"/>
                      <a:pt x="13" y="36"/>
                      <a:pt x="23" y="34"/>
                    </a:cubicBezTo>
                    <a:cubicBezTo>
                      <a:pt x="89" y="23"/>
                      <a:pt x="154" y="12"/>
                      <a:pt x="220" y="2"/>
                    </a:cubicBezTo>
                    <a:cubicBezTo>
                      <a:pt x="232" y="0"/>
                      <a:pt x="245" y="0"/>
                      <a:pt x="248" y="15"/>
                    </a:cubicBezTo>
                    <a:cubicBezTo>
                      <a:pt x="252" y="32"/>
                      <a:pt x="239" y="35"/>
                      <a:pt x="226" y="37"/>
                    </a:cubicBezTo>
                    <a:cubicBezTo>
                      <a:pt x="177" y="45"/>
                      <a:pt x="127" y="53"/>
                      <a:pt x="77" y="61"/>
                    </a:cubicBezTo>
                    <a:cubicBezTo>
                      <a:pt x="60" y="64"/>
                      <a:pt x="43" y="67"/>
                      <a:pt x="19" y="7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103">
                <a:extLst>
                  <a:ext uri="{FF2B5EF4-FFF2-40B4-BE49-F238E27FC236}">
                    <a16:creationId xmlns:a16="http://schemas.microsoft.com/office/drawing/2014/main" id="{E9BC9C8D-39CA-4BDC-8E69-7E380FAE8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4938" y="2205038"/>
                <a:ext cx="100013" cy="77788"/>
              </a:xfrm>
              <a:custGeom>
                <a:avLst/>
                <a:gdLst>
                  <a:gd name="T0" fmla="*/ 242 w 242"/>
                  <a:gd name="T1" fmla="*/ 29 h 95"/>
                  <a:gd name="T2" fmla="*/ 219 w 242"/>
                  <a:gd name="T3" fmla="*/ 39 h 95"/>
                  <a:gd name="T4" fmla="*/ 31 w 242"/>
                  <a:gd name="T5" fmla="*/ 91 h 95"/>
                  <a:gd name="T6" fmla="*/ 16 w 242"/>
                  <a:gd name="T7" fmla="*/ 94 h 95"/>
                  <a:gd name="T8" fmla="*/ 1 w 242"/>
                  <a:gd name="T9" fmla="*/ 85 h 95"/>
                  <a:gd name="T10" fmla="*/ 6 w 242"/>
                  <a:gd name="T11" fmla="*/ 64 h 95"/>
                  <a:gd name="T12" fmla="*/ 20 w 242"/>
                  <a:gd name="T13" fmla="*/ 58 h 95"/>
                  <a:gd name="T14" fmla="*/ 207 w 242"/>
                  <a:gd name="T15" fmla="*/ 5 h 95"/>
                  <a:gd name="T16" fmla="*/ 242 w 242"/>
                  <a:gd name="T17" fmla="*/ 29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2" h="95">
                    <a:moveTo>
                      <a:pt x="242" y="29"/>
                    </a:moveTo>
                    <a:cubicBezTo>
                      <a:pt x="233" y="33"/>
                      <a:pt x="226" y="37"/>
                      <a:pt x="219" y="39"/>
                    </a:cubicBezTo>
                    <a:cubicBezTo>
                      <a:pt x="156" y="57"/>
                      <a:pt x="94" y="74"/>
                      <a:pt x="31" y="91"/>
                    </a:cubicBezTo>
                    <a:cubicBezTo>
                      <a:pt x="26" y="92"/>
                      <a:pt x="21" y="95"/>
                      <a:pt x="16" y="94"/>
                    </a:cubicBezTo>
                    <a:cubicBezTo>
                      <a:pt x="10" y="93"/>
                      <a:pt x="2" y="89"/>
                      <a:pt x="1" y="85"/>
                    </a:cubicBezTo>
                    <a:cubicBezTo>
                      <a:pt x="0" y="78"/>
                      <a:pt x="2" y="70"/>
                      <a:pt x="6" y="64"/>
                    </a:cubicBezTo>
                    <a:cubicBezTo>
                      <a:pt x="8" y="60"/>
                      <a:pt x="15" y="59"/>
                      <a:pt x="20" y="58"/>
                    </a:cubicBezTo>
                    <a:cubicBezTo>
                      <a:pt x="82" y="40"/>
                      <a:pt x="145" y="23"/>
                      <a:pt x="207" y="5"/>
                    </a:cubicBezTo>
                    <a:cubicBezTo>
                      <a:pt x="224" y="1"/>
                      <a:pt x="239" y="0"/>
                      <a:pt x="242" y="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104">
                <a:extLst>
                  <a:ext uri="{FF2B5EF4-FFF2-40B4-BE49-F238E27FC236}">
                    <a16:creationId xmlns:a16="http://schemas.microsoft.com/office/drawing/2014/main" id="{1947DC54-0752-49FB-AE33-9FC1897451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5400" y="1778000"/>
                <a:ext cx="103188" cy="61913"/>
              </a:xfrm>
              <a:custGeom>
                <a:avLst/>
                <a:gdLst>
                  <a:gd name="T0" fmla="*/ 20 w 248"/>
                  <a:gd name="T1" fmla="*/ 77 h 77"/>
                  <a:gd name="T2" fmla="*/ 4 w 248"/>
                  <a:gd name="T3" fmla="*/ 60 h 77"/>
                  <a:gd name="T4" fmla="*/ 22 w 248"/>
                  <a:gd name="T5" fmla="*/ 39 h 77"/>
                  <a:gd name="T6" fmla="*/ 155 w 248"/>
                  <a:gd name="T7" fmla="*/ 14 h 77"/>
                  <a:gd name="T8" fmla="*/ 226 w 248"/>
                  <a:gd name="T9" fmla="*/ 1 h 77"/>
                  <a:gd name="T10" fmla="*/ 246 w 248"/>
                  <a:gd name="T11" fmla="*/ 13 h 77"/>
                  <a:gd name="T12" fmla="*/ 235 w 248"/>
                  <a:gd name="T13" fmla="*/ 33 h 77"/>
                  <a:gd name="T14" fmla="*/ 20 w 248"/>
                  <a:gd name="T15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8" h="77">
                    <a:moveTo>
                      <a:pt x="20" y="77"/>
                    </a:moveTo>
                    <a:cubicBezTo>
                      <a:pt x="15" y="72"/>
                      <a:pt x="6" y="67"/>
                      <a:pt x="4" y="60"/>
                    </a:cubicBezTo>
                    <a:cubicBezTo>
                      <a:pt x="0" y="47"/>
                      <a:pt x="11" y="41"/>
                      <a:pt x="22" y="39"/>
                    </a:cubicBezTo>
                    <a:cubicBezTo>
                      <a:pt x="66" y="30"/>
                      <a:pt x="111" y="22"/>
                      <a:pt x="155" y="14"/>
                    </a:cubicBezTo>
                    <a:cubicBezTo>
                      <a:pt x="179" y="9"/>
                      <a:pt x="202" y="4"/>
                      <a:pt x="226" y="1"/>
                    </a:cubicBezTo>
                    <a:cubicBezTo>
                      <a:pt x="232" y="0"/>
                      <a:pt x="244" y="7"/>
                      <a:pt x="246" y="13"/>
                    </a:cubicBezTo>
                    <a:cubicBezTo>
                      <a:pt x="248" y="18"/>
                      <a:pt x="241" y="32"/>
                      <a:pt x="235" y="33"/>
                    </a:cubicBezTo>
                    <a:cubicBezTo>
                      <a:pt x="165" y="48"/>
                      <a:pt x="95" y="62"/>
                      <a:pt x="20" y="7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105">
                <a:extLst>
                  <a:ext uri="{FF2B5EF4-FFF2-40B4-BE49-F238E27FC236}">
                    <a16:creationId xmlns:a16="http://schemas.microsoft.com/office/drawing/2014/main" id="{50A1B3F9-93FB-4ACF-BB55-0E20A99BC3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61200" y="1970088"/>
                <a:ext cx="104775" cy="61913"/>
              </a:xfrm>
              <a:custGeom>
                <a:avLst/>
                <a:gdLst>
                  <a:gd name="T0" fmla="*/ 243 w 253"/>
                  <a:gd name="T1" fmla="*/ 0 h 75"/>
                  <a:gd name="T2" fmla="*/ 234 w 253"/>
                  <a:gd name="T3" fmla="*/ 37 h 75"/>
                  <a:gd name="T4" fmla="*/ 12 w 253"/>
                  <a:gd name="T5" fmla="*/ 75 h 75"/>
                  <a:gd name="T6" fmla="*/ 20 w 253"/>
                  <a:gd name="T7" fmla="*/ 38 h 75"/>
                  <a:gd name="T8" fmla="*/ 243 w 253"/>
                  <a:gd name="T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3" h="75">
                    <a:moveTo>
                      <a:pt x="243" y="0"/>
                    </a:moveTo>
                    <a:cubicBezTo>
                      <a:pt x="253" y="22"/>
                      <a:pt x="252" y="34"/>
                      <a:pt x="234" y="37"/>
                    </a:cubicBezTo>
                    <a:cubicBezTo>
                      <a:pt x="160" y="50"/>
                      <a:pt x="86" y="62"/>
                      <a:pt x="12" y="75"/>
                    </a:cubicBezTo>
                    <a:cubicBezTo>
                      <a:pt x="1" y="56"/>
                      <a:pt x="0" y="42"/>
                      <a:pt x="20" y="38"/>
                    </a:cubicBezTo>
                    <a:cubicBezTo>
                      <a:pt x="94" y="25"/>
                      <a:pt x="168" y="13"/>
                      <a:pt x="24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 106">
                <a:extLst>
                  <a:ext uri="{FF2B5EF4-FFF2-40B4-BE49-F238E27FC236}">
                    <a16:creationId xmlns:a16="http://schemas.microsoft.com/office/drawing/2014/main" id="{B434E27D-DBDE-4978-9401-9678E4AB36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5850" y="2497138"/>
                <a:ext cx="57150" cy="184150"/>
              </a:xfrm>
              <a:custGeom>
                <a:avLst/>
                <a:gdLst>
                  <a:gd name="T0" fmla="*/ 139 w 139"/>
                  <a:gd name="T1" fmla="*/ 29 h 223"/>
                  <a:gd name="T2" fmla="*/ 36 w 139"/>
                  <a:gd name="T3" fmla="*/ 216 h 223"/>
                  <a:gd name="T4" fmla="*/ 2 w 139"/>
                  <a:gd name="T5" fmla="*/ 198 h 223"/>
                  <a:gd name="T6" fmla="*/ 16 w 139"/>
                  <a:gd name="T7" fmla="*/ 133 h 223"/>
                  <a:gd name="T8" fmla="*/ 103 w 139"/>
                  <a:gd name="T9" fmla="*/ 16 h 223"/>
                  <a:gd name="T10" fmla="*/ 139 w 139"/>
                  <a:gd name="T11" fmla="*/ 29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223">
                    <a:moveTo>
                      <a:pt x="139" y="29"/>
                    </a:moveTo>
                    <a:cubicBezTo>
                      <a:pt x="84" y="79"/>
                      <a:pt x="33" y="134"/>
                      <a:pt x="36" y="216"/>
                    </a:cubicBezTo>
                    <a:cubicBezTo>
                      <a:pt x="6" y="223"/>
                      <a:pt x="0" y="221"/>
                      <a:pt x="2" y="198"/>
                    </a:cubicBezTo>
                    <a:cubicBezTo>
                      <a:pt x="4" y="176"/>
                      <a:pt x="9" y="154"/>
                      <a:pt x="16" y="133"/>
                    </a:cubicBezTo>
                    <a:cubicBezTo>
                      <a:pt x="33" y="85"/>
                      <a:pt x="66" y="49"/>
                      <a:pt x="103" y="16"/>
                    </a:cubicBezTo>
                    <a:cubicBezTo>
                      <a:pt x="120" y="0"/>
                      <a:pt x="130" y="6"/>
                      <a:pt x="139" y="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 107">
                <a:extLst>
                  <a:ext uri="{FF2B5EF4-FFF2-40B4-BE49-F238E27FC236}">
                    <a16:creationId xmlns:a16="http://schemas.microsoft.com/office/drawing/2014/main" id="{0570C3CE-473E-42E3-B889-F383A57984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77025" y="2116138"/>
                <a:ext cx="100013" cy="66675"/>
              </a:xfrm>
              <a:custGeom>
                <a:avLst/>
                <a:gdLst>
                  <a:gd name="T0" fmla="*/ 228 w 246"/>
                  <a:gd name="T1" fmla="*/ 0 h 82"/>
                  <a:gd name="T2" fmla="*/ 242 w 246"/>
                  <a:gd name="T3" fmla="*/ 17 h 82"/>
                  <a:gd name="T4" fmla="*/ 224 w 246"/>
                  <a:gd name="T5" fmla="*/ 37 h 82"/>
                  <a:gd name="T6" fmla="*/ 72 w 246"/>
                  <a:gd name="T7" fmla="*/ 71 h 82"/>
                  <a:gd name="T8" fmla="*/ 21 w 246"/>
                  <a:gd name="T9" fmla="*/ 81 h 82"/>
                  <a:gd name="T10" fmla="*/ 0 w 246"/>
                  <a:gd name="T11" fmla="*/ 69 h 82"/>
                  <a:gd name="T12" fmla="*/ 14 w 246"/>
                  <a:gd name="T13" fmla="*/ 49 h 82"/>
                  <a:gd name="T14" fmla="*/ 44 w 246"/>
                  <a:gd name="T15" fmla="*/ 41 h 82"/>
                  <a:gd name="T16" fmla="*/ 199 w 246"/>
                  <a:gd name="T17" fmla="*/ 6 h 82"/>
                  <a:gd name="T18" fmla="*/ 228 w 246"/>
                  <a:gd name="T1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6" h="82">
                    <a:moveTo>
                      <a:pt x="228" y="0"/>
                    </a:moveTo>
                    <a:cubicBezTo>
                      <a:pt x="232" y="5"/>
                      <a:pt x="240" y="10"/>
                      <a:pt x="242" y="17"/>
                    </a:cubicBezTo>
                    <a:cubicBezTo>
                      <a:pt x="246" y="30"/>
                      <a:pt x="235" y="35"/>
                      <a:pt x="224" y="37"/>
                    </a:cubicBezTo>
                    <a:cubicBezTo>
                      <a:pt x="173" y="48"/>
                      <a:pt x="123" y="59"/>
                      <a:pt x="72" y="71"/>
                    </a:cubicBezTo>
                    <a:cubicBezTo>
                      <a:pt x="55" y="74"/>
                      <a:pt x="38" y="80"/>
                      <a:pt x="21" y="81"/>
                    </a:cubicBezTo>
                    <a:cubicBezTo>
                      <a:pt x="15" y="82"/>
                      <a:pt x="7" y="74"/>
                      <a:pt x="0" y="69"/>
                    </a:cubicBezTo>
                    <a:cubicBezTo>
                      <a:pt x="4" y="63"/>
                      <a:pt x="7" y="53"/>
                      <a:pt x="14" y="49"/>
                    </a:cubicBezTo>
                    <a:cubicBezTo>
                      <a:pt x="22" y="44"/>
                      <a:pt x="34" y="43"/>
                      <a:pt x="44" y="41"/>
                    </a:cubicBezTo>
                    <a:cubicBezTo>
                      <a:pt x="96" y="29"/>
                      <a:pt x="148" y="18"/>
                      <a:pt x="199" y="6"/>
                    </a:cubicBezTo>
                    <a:cubicBezTo>
                      <a:pt x="207" y="4"/>
                      <a:pt x="215" y="3"/>
                      <a:pt x="22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 108">
                <a:extLst>
                  <a:ext uri="{FF2B5EF4-FFF2-40B4-BE49-F238E27FC236}">
                    <a16:creationId xmlns:a16="http://schemas.microsoft.com/office/drawing/2014/main" id="{8B087300-3C06-4D36-B383-AB63D36782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67525" y="2039938"/>
                <a:ext cx="103188" cy="61913"/>
              </a:xfrm>
              <a:custGeom>
                <a:avLst/>
                <a:gdLst>
                  <a:gd name="T0" fmla="*/ 11 w 252"/>
                  <a:gd name="T1" fmla="*/ 76 h 76"/>
                  <a:gd name="T2" fmla="*/ 20 w 252"/>
                  <a:gd name="T3" fmla="*/ 40 h 76"/>
                  <a:gd name="T4" fmla="*/ 227 w 252"/>
                  <a:gd name="T5" fmla="*/ 1 h 76"/>
                  <a:gd name="T6" fmla="*/ 247 w 252"/>
                  <a:gd name="T7" fmla="*/ 13 h 76"/>
                  <a:gd name="T8" fmla="*/ 232 w 252"/>
                  <a:gd name="T9" fmla="*/ 35 h 76"/>
                  <a:gd name="T10" fmla="*/ 69 w 252"/>
                  <a:gd name="T11" fmla="*/ 66 h 76"/>
                  <a:gd name="T12" fmla="*/ 11 w 252"/>
                  <a:gd name="T13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2" h="76">
                    <a:moveTo>
                      <a:pt x="11" y="76"/>
                    </a:moveTo>
                    <a:cubicBezTo>
                      <a:pt x="0" y="57"/>
                      <a:pt x="0" y="44"/>
                      <a:pt x="20" y="40"/>
                    </a:cubicBezTo>
                    <a:cubicBezTo>
                      <a:pt x="89" y="26"/>
                      <a:pt x="158" y="13"/>
                      <a:pt x="227" y="1"/>
                    </a:cubicBezTo>
                    <a:cubicBezTo>
                      <a:pt x="233" y="0"/>
                      <a:pt x="245" y="7"/>
                      <a:pt x="247" y="13"/>
                    </a:cubicBezTo>
                    <a:cubicBezTo>
                      <a:pt x="252" y="24"/>
                      <a:pt x="245" y="32"/>
                      <a:pt x="232" y="35"/>
                    </a:cubicBezTo>
                    <a:cubicBezTo>
                      <a:pt x="178" y="45"/>
                      <a:pt x="123" y="56"/>
                      <a:pt x="69" y="66"/>
                    </a:cubicBezTo>
                    <a:cubicBezTo>
                      <a:pt x="50" y="70"/>
                      <a:pt x="30" y="73"/>
                      <a:pt x="11" y="7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 109">
                <a:extLst>
                  <a:ext uri="{FF2B5EF4-FFF2-40B4-BE49-F238E27FC236}">
                    <a16:creationId xmlns:a16="http://schemas.microsoft.com/office/drawing/2014/main" id="{AE6B883B-C211-41FF-9E67-360FEEE3DA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6025" y="2322513"/>
                <a:ext cx="101600" cy="98425"/>
              </a:xfrm>
              <a:custGeom>
                <a:avLst/>
                <a:gdLst>
                  <a:gd name="T0" fmla="*/ 19 w 245"/>
                  <a:gd name="T1" fmla="*/ 120 h 120"/>
                  <a:gd name="T2" fmla="*/ 18 w 245"/>
                  <a:gd name="T3" fmla="*/ 84 h 120"/>
                  <a:gd name="T4" fmla="*/ 217 w 245"/>
                  <a:gd name="T5" fmla="*/ 2 h 120"/>
                  <a:gd name="T6" fmla="*/ 239 w 245"/>
                  <a:gd name="T7" fmla="*/ 11 h 120"/>
                  <a:gd name="T8" fmla="*/ 227 w 245"/>
                  <a:gd name="T9" fmla="*/ 35 h 120"/>
                  <a:gd name="T10" fmla="*/ 171 w 245"/>
                  <a:gd name="T11" fmla="*/ 56 h 120"/>
                  <a:gd name="T12" fmla="*/ 19 w 245"/>
                  <a:gd name="T13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120">
                    <a:moveTo>
                      <a:pt x="19" y="120"/>
                    </a:moveTo>
                    <a:cubicBezTo>
                      <a:pt x="6" y="104"/>
                      <a:pt x="0" y="92"/>
                      <a:pt x="18" y="84"/>
                    </a:cubicBezTo>
                    <a:cubicBezTo>
                      <a:pt x="84" y="56"/>
                      <a:pt x="150" y="28"/>
                      <a:pt x="217" y="2"/>
                    </a:cubicBezTo>
                    <a:cubicBezTo>
                      <a:pt x="222" y="0"/>
                      <a:pt x="235" y="5"/>
                      <a:pt x="239" y="11"/>
                    </a:cubicBezTo>
                    <a:cubicBezTo>
                      <a:pt x="245" y="22"/>
                      <a:pt x="239" y="30"/>
                      <a:pt x="227" y="35"/>
                    </a:cubicBezTo>
                    <a:cubicBezTo>
                      <a:pt x="208" y="42"/>
                      <a:pt x="189" y="49"/>
                      <a:pt x="171" y="56"/>
                    </a:cubicBezTo>
                    <a:cubicBezTo>
                      <a:pt x="121" y="77"/>
                      <a:pt x="71" y="98"/>
                      <a:pt x="19" y="12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110">
                <a:extLst>
                  <a:ext uri="{FF2B5EF4-FFF2-40B4-BE49-F238E27FC236}">
                    <a16:creationId xmlns:a16="http://schemas.microsoft.com/office/drawing/2014/main" id="{5A868AA1-5878-4BC1-B5C7-EE859FA3F2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39075" y="1689100"/>
                <a:ext cx="103188" cy="73025"/>
              </a:xfrm>
              <a:custGeom>
                <a:avLst/>
                <a:gdLst>
                  <a:gd name="T0" fmla="*/ 241 w 251"/>
                  <a:gd name="T1" fmla="*/ 2 h 88"/>
                  <a:gd name="T2" fmla="*/ 228 w 251"/>
                  <a:gd name="T3" fmla="*/ 36 h 88"/>
                  <a:gd name="T4" fmla="*/ 31 w 251"/>
                  <a:gd name="T5" fmla="*/ 85 h 88"/>
                  <a:gd name="T6" fmla="*/ 3 w 251"/>
                  <a:gd name="T7" fmla="*/ 72 h 88"/>
                  <a:gd name="T8" fmla="*/ 21 w 251"/>
                  <a:gd name="T9" fmla="*/ 51 h 88"/>
                  <a:gd name="T10" fmla="*/ 222 w 251"/>
                  <a:gd name="T11" fmla="*/ 1 h 88"/>
                  <a:gd name="T12" fmla="*/ 241 w 251"/>
                  <a:gd name="T13" fmla="*/ 2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1" h="88">
                    <a:moveTo>
                      <a:pt x="241" y="2"/>
                    </a:moveTo>
                    <a:cubicBezTo>
                      <a:pt x="251" y="23"/>
                      <a:pt x="243" y="32"/>
                      <a:pt x="228" y="36"/>
                    </a:cubicBezTo>
                    <a:cubicBezTo>
                      <a:pt x="162" y="52"/>
                      <a:pt x="97" y="69"/>
                      <a:pt x="31" y="85"/>
                    </a:cubicBezTo>
                    <a:cubicBezTo>
                      <a:pt x="19" y="87"/>
                      <a:pt x="7" y="88"/>
                      <a:pt x="3" y="72"/>
                    </a:cubicBezTo>
                    <a:cubicBezTo>
                      <a:pt x="0" y="57"/>
                      <a:pt x="11" y="53"/>
                      <a:pt x="21" y="51"/>
                    </a:cubicBezTo>
                    <a:cubicBezTo>
                      <a:pt x="88" y="34"/>
                      <a:pt x="155" y="17"/>
                      <a:pt x="222" y="1"/>
                    </a:cubicBezTo>
                    <a:cubicBezTo>
                      <a:pt x="228" y="0"/>
                      <a:pt x="234" y="2"/>
                      <a:pt x="24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111">
                <a:extLst>
                  <a:ext uri="{FF2B5EF4-FFF2-40B4-BE49-F238E27FC236}">
                    <a16:creationId xmlns:a16="http://schemas.microsoft.com/office/drawing/2014/main" id="{05CD78C5-05B5-4A9F-89E2-53F4E34E1C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9575" y="1565275"/>
                <a:ext cx="100013" cy="92075"/>
              </a:xfrm>
              <a:custGeom>
                <a:avLst/>
                <a:gdLst>
                  <a:gd name="T0" fmla="*/ 228 w 244"/>
                  <a:gd name="T1" fmla="*/ 0 h 111"/>
                  <a:gd name="T2" fmla="*/ 224 w 244"/>
                  <a:gd name="T3" fmla="*/ 37 h 111"/>
                  <a:gd name="T4" fmla="*/ 29 w 244"/>
                  <a:gd name="T5" fmla="*/ 107 h 111"/>
                  <a:gd name="T6" fmla="*/ 14 w 244"/>
                  <a:gd name="T7" fmla="*/ 109 h 111"/>
                  <a:gd name="T8" fmla="*/ 2 w 244"/>
                  <a:gd name="T9" fmla="*/ 95 h 111"/>
                  <a:gd name="T10" fmla="*/ 5 w 244"/>
                  <a:gd name="T11" fmla="*/ 81 h 111"/>
                  <a:gd name="T12" fmla="*/ 19 w 244"/>
                  <a:gd name="T13" fmla="*/ 74 h 111"/>
                  <a:gd name="T14" fmla="*/ 228 w 244"/>
                  <a:gd name="T15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4" h="111">
                    <a:moveTo>
                      <a:pt x="228" y="0"/>
                    </a:moveTo>
                    <a:cubicBezTo>
                      <a:pt x="239" y="17"/>
                      <a:pt x="244" y="30"/>
                      <a:pt x="224" y="37"/>
                    </a:cubicBezTo>
                    <a:cubicBezTo>
                      <a:pt x="159" y="61"/>
                      <a:pt x="94" y="84"/>
                      <a:pt x="29" y="107"/>
                    </a:cubicBezTo>
                    <a:cubicBezTo>
                      <a:pt x="25" y="109"/>
                      <a:pt x="18" y="111"/>
                      <a:pt x="14" y="109"/>
                    </a:cubicBezTo>
                    <a:cubicBezTo>
                      <a:pt x="9" y="106"/>
                      <a:pt x="4" y="101"/>
                      <a:pt x="2" y="95"/>
                    </a:cubicBezTo>
                    <a:cubicBezTo>
                      <a:pt x="0" y="92"/>
                      <a:pt x="2" y="85"/>
                      <a:pt x="5" y="81"/>
                    </a:cubicBezTo>
                    <a:cubicBezTo>
                      <a:pt x="8" y="78"/>
                      <a:pt x="14" y="75"/>
                      <a:pt x="19" y="74"/>
                    </a:cubicBezTo>
                    <a:cubicBezTo>
                      <a:pt x="87" y="49"/>
                      <a:pt x="156" y="25"/>
                      <a:pt x="22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112">
                <a:extLst>
                  <a:ext uri="{FF2B5EF4-FFF2-40B4-BE49-F238E27FC236}">
                    <a16:creationId xmlns:a16="http://schemas.microsoft.com/office/drawing/2014/main" id="{FC13C6CF-F74B-4E88-B1F5-EC7709E070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35888" y="1001713"/>
                <a:ext cx="71438" cy="44450"/>
              </a:xfrm>
              <a:custGeom>
                <a:avLst/>
                <a:gdLst>
                  <a:gd name="T0" fmla="*/ 172 w 172"/>
                  <a:gd name="T1" fmla="*/ 45 h 54"/>
                  <a:gd name="T2" fmla="*/ 157 w 172"/>
                  <a:gd name="T3" fmla="*/ 53 h 54"/>
                  <a:gd name="T4" fmla="*/ 0 w 172"/>
                  <a:gd name="T5" fmla="*/ 16 h 54"/>
                  <a:gd name="T6" fmla="*/ 16 w 172"/>
                  <a:gd name="T7" fmla="*/ 0 h 54"/>
                  <a:gd name="T8" fmla="*/ 171 w 172"/>
                  <a:gd name="T9" fmla="*/ 33 h 54"/>
                  <a:gd name="T10" fmla="*/ 172 w 172"/>
                  <a:gd name="T11" fmla="*/ 4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2" h="54">
                    <a:moveTo>
                      <a:pt x="172" y="45"/>
                    </a:moveTo>
                    <a:cubicBezTo>
                      <a:pt x="167" y="48"/>
                      <a:pt x="161" y="54"/>
                      <a:pt x="157" y="53"/>
                    </a:cubicBezTo>
                    <a:cubicBezTo>
                      <a:pt x="105" y="45"/>
                      <a:pt x="54" y="35"/>
                      <a:pt x="0" y="16"/>
                    </a:cubicBezTo>
                    <a:cubicBezTo>
                      <a:pt x="8" y="8"/>
                      <a:pt x="12" y="0"/>
                      <a:pt x="16" y="0"/>
                    </a:cubicBezTo>
                    <a:cubicBezTo>
                      <a:pt x="69" y="3"/>
                      <a:pt x="120" y="19"/>
                      <a:pt x="171" y="33"/>
                    </a:cubicBezTo>
                    <a:cubicBezTo>
                      <a:pt x="172" y="37"/>
                      <a:pt x="172" y="41"/>
                      <a:pt x="172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 113">
                <a:extLst>
                  <a:ext uri="{FF2B5EF4-FFF2-40B4-BE49-F238E27FC236}">
                    <a16:creationId xmlns:a16="http://schemas.microsoft.com/office/drawing/2014/main" id="{A221826F-8BC1-4B6E-8C05-47CB7004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0300" y="890588"/>
                <a:ext cx="71438" cy="44450"/>
              </a:xfrm>
              <a:custGeom>
                <a:avLst/>
                <a:gdLst>
                  <a:gd name="T0" fmla="*/ 171 w 171"/>
                  <a:gd name="T1" fmla="*/ 35 h 54"/>
                  <a:gd name="T2" fmla="*/ 150 w 171"/>
                  <a:gd name="T3" fmla="*/ 53 h 54"/>
                  <a:gd name="T4" fmla="*/ 9 w 171"/>
                  <a:gd name="T5" fmla="*/ 25 h 54"/>
                  <a:gd name="T6" fmla="*/ 1 w 171"/>
                  <a:gd name="T7" fmla="*/ 10 h 54"/>
                  <a:gd name="T8" fmla="*/ 14 w 171"/>
                  <a:gd name="T9" fmla="*/ 0 h 54"/>
                  <a:gd name="T10" fmla="*/ 171 w 171"/>
                  <a:gd name="T11" fmla="*/ 3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1" h="54">
                    <a:moveTo>
                      <a:pt x="171" y="35"/>
                    </a:moveTo>
                    <a:cubicBezTo>
                      <a:pt x="160" y="45"/>
                      <a:pt x="154" y="54"/>
                      <a:pt x="150" y="53"/>
                    </a:cubicBezTo>
                    <a:cubicBezTo>
                      <a:pt x="103" y="45"/>
                      <a:pt x="56" y="35"/>
                      <a:pt x="9" y="25"/>
                    </a:cubicBezTo>
                    <a:cubicBezTo>
                      <a:pt x="5" y="24"/>
                      <a:pt x="0" y="15"/>
                      <a:pt x="1" y="10"/>
                    </a:cubicBezTo>
                    <a:cubicBezTo>
                      <a:pt x="1" y="6"/>
                      <a:pt x="10" y="0"/>
                      <a:pt x="14" y="0"/>
                    </a:cubicBezTo>
                    <a:cubicBezTo>
                      <a:pt x="64" y="10"/>
                      <a:pt x="115" y="17"/>
                      <a:pt x="171" y="3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 114">
                <a:extLst>
                  <a:ext uri="{FF2B5EF4-FFF2-40B4-BE49-F238E27FC236}">
                    <a16:creationId xmlns:a16="http://schemas.microsoft.com/office/drawing/2014/main" id="{2A10B82E-785B-41F3-A6C1-622810141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0475" y="942975"/>
                <a:ext cx="68263" cy="46038"/>
              </a:xfrm>
              <a:custGeom>
                <a:avLst/>
                <a:gdLst>
                  <a:gd name="T0" fmla="*/ 167 w 167"/>
                  <a:gd name="T1" fmla="*/ 46 h 56"/>
                  <a:gd name="T2" fmla="*/ 149 w 167"/>
                  <a:gd name="T3" fmla="*/ 55 h 56"/>
                  <a:gd name="T4" fmla="*/ 10 w 167"/>
                  <a:gd name="T5" fmla="*/ 25 h 56"/>
                  <a:gd name="T6" fmla="*/ 0 w 167"/>
                  <a:gd name="T7" fmla="*/ 11 h 56"/>
                  <a:gd name="T8" fmla="*/ 14 w 167"/>
                  <a:gd name="T9" fmla="*/ 1 h 56"/>
                  <a:gd name="T10" fmla="*/ 153 w 167"/>
                  <a:gd name="T11" fmla="*/ 31 h 56"/>
                  <a:gd name="T12" fmla="*/ 167 w 167"/>
                  <a:gd name="T13" fmla="*/ 4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7" h="56">
                    <a:moveTo>
                      <a:pt x="167" y="46"/>
                    </a:moveTo>
                    <a:cubicBezTo>
                      <a:pt x="159" y="50"/>
                      <a:pt x="153" y="56"/>
                      <a:pt x="149" y="55"/>
                    </a:cubicBezTo>
                    <a:cubicBezTo>
                      <a:pt x="102" y="46"/>
                      <a:pt x="56" y="36"/>
                      <a:pt x="10" y="25"/>
                    </a:cubicBezTo>
                    <a:cubicBezTo>
                      <a:pt x="5" y="24"/>
                      <a:pt x="0" y="15"/>
                      <a:pt x="0" y="11"/>
                    </a:cubicBezTo>
                    <a:cubicBezTo>
                      <a:pt x="1" y="7"/>
                      <a:pt x="10" y="0"/>
                      <a:pt x="14" y="1"/>
                    </a:cubicBezTo>
                    <a:cubicBezTo>
                      <a:pt x="61" y="10"/>
                      <a:pt x="107" y="20"/>
                      <a:pt x="153" y="31"/>
                    </a:cubicBezTo>
                    <a:cubicBezTo>
                      <a:pt x="158" y="32"/>
                      <a:pt x="161" y="39"/>
                      <a:pt x="167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 115">
                <a:extLst>
                  <a:ext uri="{FF2B5EF4-FFF2-40B4-BE49-F238E27FC236}">
                    <a16:creationId xmlns:a16="http://schemas.microsoft.com/office/drawing/2014/main" id="{800FFD04-749C-452C-B346-4378962EF9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1713" y="835025"/>
                <a:ext cx="71438" cy="46038"/>
              </a:xfrm>
              <a:custGeom>
                <a:avLst/>
                <a:gdLst>
                  <a:gd name="T0" fmla="*/ 8 w 175"/>
                  <a:gd name="T1" fmla="*/ 0 h 57"/>
                  <a:gd name="T2" fmla="*/ 175 w 175"/>
                  <a:gd name="T3" fmla="*/ 41 h 57"/>
                  <a:gd name="T4" fmla="*/ 151 w 175"/>
                  <a:gd name="T5" fmla="*/ 56 h 57"/>
                  <a:gd name="T6" fmla="*/ 14 w 175"/>
                  <a:gd name="T7" fmla="*/ 27 h 57"/>
                  <a:gd name="T8" fmla="*/ 0 w 175"/>
                  <a:gd name="T9" fmla="*/ 10 h 57"/>
                  <a:gd name="T10" fmla="*/ 8 w 175"/>
                  <a:gd name="T11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5" h="57">
                    <a:moveTo>
                      <a:pt x="8" y="0"/>
                    </a:moveTo>
                    <a:cubicBezTo>
                      <a:pt x="61" y="10"/>
                      <a:pt x="115" y="19"/>
                      <a:pt x="175" y="41"/>
                    </a:cubicBezTo>
                    <a:cubicBezTo>
                      <a:pt x="162" y="50"/>
                      <a:pt x="155" y="57"/>
                      <a:pt x="151" y="56"/>
                    </a:cubicBezTo>
                    <a:cubicBezTo>
                      <a:pt x="105" y="47"/>
                      <a:pt x="60" y="38"/>
                      <a:pt x="14" y="27"/>
                    </a:cubicBezTo>
                    <a:cubicBezTo>
                      <a:pt x="8" y="25"/>
                      <a:pt x="5" y="16"/>
                      <a:pt x="0" y="10"/>
                    </a:cubicBezTo>
                    <a:cubicBezTo>
                      <a:pt x="3" y="7"/>
                      <a:pt x="5" y="3"/>
                      <a:pt x="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 116">
                <a:extLst>
                  <a:ext uri="{FF2B5EF4-FFF2-40B4-BE49-F238E27FC236}">
                    <a16:creationId xmlns:a16="http://schemas.microsoft.com/office/drawing/2014/main" id="{49B3E5A5-7E53-4336-81E1-86E4BA040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6300" y="760413"/>
                <a:ext cx="65088" cy="60325"/>
              </a:xfrm>
              <a:custGeom>
                <a:avLst/>
                <a:gdLst>
                  <a:gd name="T0" fmla="*/ 160 w 160"/>
                  <a:gd name="T1" fmla="*/ 56 h 74"/>
                  <a:gd name="T2" fmla="*/ 135 w 160"/>
                  <a:gd name="T3" fmla="*/ 70 h 74"/>
                  <a:gd name="T4" fmla="*/ 15 w 160"/>
                  <a:gd name="T5" fmla="*/ 28 h 74"/>
                  <a:gd name="T6" fmla="*/ 8 w 160"/>
                  <a:gd name="T7" fmla="*/ 25 h 74"/>
                  <a:gd name="T8" fmla="*/ 0 w 160"/>
                  <a:gd name="T9" fmla="*/ 9 h 74"/>
                  <a:gd name="T10" fmla="*/ 19 w 160"/>
                  <a:gd name="T11" fmla="*/ 2 h 74"/>
                  <a:gd name="T12" fmla="*/ 74 w 160"/>
                  <a:gd name="T13" fmla="*/ 22 h 74"/>
                  <a:gd name="T14" fmla="*/ 138 w 160"/>
                  <a:gd name="T15" fmla="*/ 43 h 74"/>
                  <a:gd name="T16" fmla="*/ 160 w 160"/>
                  <a:gd name="T17" fmla="*/ 5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74">
                    <a:moveTo>
                      <a:pt x="160" y="56"/>
                    </a:moveTo>
                    <a:cubicBezTo>
                      <a:pt x="156" y="74"/>
                      <a:pt x="145" y="74"/>
                      <a:pt x="135" y="70"/>
                    </a:cubicBezTo>
                    <a:cubicBezTo>
                      <a:pt x="95" y="57"/>
                      <a:pt x="55" y="43"/>
                      <a:pt x="15" y="28"/>
                    </a:cubicBezTo>
                    <a:cubicBezTo>
                      <a:pt x="13" y="28"/>
                      <a:pt x="9" y="27"/>
                      <a:pt x="8" y="25"/>
                    </a:cubicBezTo>
                    <a:cubicBezTo>
                      <a:pt x="5" y="20"/>
                      <a:pt x="2" y="14"/>
                      <a:pt x="0" y="9"/>
                    </a:cubicBezTo>
                    <a:cubicBezTo>
                      <a:pt x="6" y="6"/>
                      <a:pt x="13" y="0"/>
                      <a:pt x="19" y="2"/>
                    </a:cubicBezTo>
                    <a:cubicBezTo>
                      <a:pt x="38" y="7"/>
                      <a:pt x="56" y="16"/>
                      <a:pt x="74" y="22"/>
                    </a:cubicBezTo>
                    <a:cubicBezTo>
                      <a:pt x="96" y="30"/>
                      <a:pt x="117" y="36"/>
                      <a:pt x="138" y="43"/>
                    </a:cubicBezTo>
                    <a:cubicBezTo>
                      <a:pt x="146" y="46"/>
                      <a:pt x="153" y="52"/>
                      <a:pt x="160" y="5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 117">
                <a:extLst>
                  <a:ext uri="{FF2B5EF4-FFF2-40B4-BE49-F238E27FC236}">
                    <a16:creationId xmlns:a16="http://schemas.microsoft.com/office/drawing/2014/main" id="{A9E16E01-F40D-4190-9BB8-852F006280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6100" y="1408113"/>
                <a:ext cx="42863" cy="109538"/>
              </a:xfrm>
              <a:custGeom>
                <a:avLst/>
                <a:gdLst>
                  <a:gd name="T0" fmla="*/ 0 w 103"/>
                  <a:gd name="T1" fmla="*/ 133 h 133"/>
                  <a:gd name="T2" fmla="*/ 13 w 103"/>
                  <a:gd name="T3" fmla="*/ 109 h 133"/>
                  <a:gd name="T4" fmla="*/ 78 w 103"/>
                  <a:gd name="T5" fmla="*/ 11 h 133"/>
                  <a:gd name="T6" fmla="*/ 95 w 103"/>
                  <a:gd name="T7" fmla="*/ 0 h 133"/>
                  <a:gd name="T8" fmla="*/ 103 w 103"/>
                  <a:gd name="T9" fmla="*/ 20 h 133"/>
                  <a:gd name="T10" fmla="*/ 0 w 103"/>
                  <a:gd name="T11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3" h="133">
                    <a:moveTo>
                      <a:pt x="0" y="133"/>
                    </a:moveTo>
                    <a:cubicBezTo>
                      <a:pt x="5" y="125"/>
                      <a:pt x="7" y="115"/>
                      <a:pt x="13" y="109"/>
                    </a:cubicBezTo>
                    <a:cubicBezTo>
                      <a:pt x="42" y="81"/>
                      <a:pt x="68" y="52"/>
                      <a:pt x="78" y="11"/>
                    </a:cubicBezTo>
                    <a:cubicBezTo>
                      <a:pt x="79" y="6"/>
                      <a:pt x="89" y="3"/>
                      <a:pt x="95" y="0"/>
                    </a:cubicBezTo>
                    <a:cubicBezTo>
                      <a:pt x="98" y="6"/>
                      <a:pt x="103" y="13"/>
                      <a:pt x="103" y="20"/>
                    </a:cubicBezTo>
                    <a:cubicBezTo>
                      <a:pt x="100" y="60"/>
                      <a:pt x="49" y="123"/>
                      <a:pt x="0" y="13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 118">
                <a:extLst>
                  <a:ext uri="{FF2B5EF4-FFF2-40B4-BE49-F238E27FC236}">
                    <a16:creationId xmlns:a16="http://schemas.microsoft.com/office/drawing/2014/main" id="{97D41B5D-4DE9-4D2F-833E-F6ED78FE2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4475" y="1058863"/>
                <a:ext cx="68263" cy="50800"/>
              </a:xfrm>
              <a:custGeom>
                <a:avLst/>
                <a:gdLst>
                  <a:gd name="T0" fmla="*/ 0 w 168"/>
                  <a:gd name="T1" fmla="*/ 8 h 61"/>
                  <a:gd name="T2" fmla="*/ 30 w 168"/>
                  <a:gd name="T3" fmla="*/ 2 h 61"/>
                  <a:gd name="T4" fmla="*/ 152 w 168"/>
                  <a:gd name="T5" fmla="*/ 34 h 61"/>
                  <a:gd name="T6" fmla="*/ 168 w 168"/>
                  <a:gd name="T7" fmla="*/ 53 h 61"/>
                  <a:gd name="T8" fmla="*/ 148 w 168"/>
                  <a:gd name="T9" fmla="*/ 60 h 61"/>
                  <a:gd name="T10" fmla="*/ 14 w 168"/>
                  <a:gd name="T11" fmla="*/ 24 h 61"/>
                  <a:gd name="T12" fmla="*/ 0 w 168"/>
                  <a:gd name="T13" fmla="*/ 8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8" h="61">
                    <a:moveTo>
                      <a:pt x="0" y="8"/>
                    </a:moveTo>
                    <a:cubicBezTo>
                      <a:pt x="14" y="5"/>
                      <a:pt x="23" y="0"/>
                      <a:pt x="30" y="2"/>
                    </a:cubicBezTo>
                    <a:cubicBezTo>
                      <a:pt x="71" y="12"/>
                      <a:pt x="112" y="22"/>
                      <a:pt x="152" y="34"/>
                    </a:cubicBezTo>
                    <a:cubicBezTo>
                      <a:pt x="159" y="36"/>
                      <a:pt x="163" y="46"/>
                      <a:pt x="168" y="53"/>
                    </a:cubicBezTo>
                    <a:cubicBezTo>
                      <a:pt x="161" y="55"/>
                      <a:pt x="154" y="61"/>
                      <a:pt x="148" y="60"/>
                    </a:cubicBezTo>
                    <a:cubicBezTo>
                      <a:pt x="103" y="49"/>
                      <a:pt x="59" y="36"/>
                      <a:pt x="14" y="24"/>
                    </a:cubicBezTo>
                    <a:cubicBezTo>
                      <a:pt x="11" y="23"/>
                      <a:pt x="9" y="18"/>
                      <a:pt x="0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 119">
                <a:extLst>
                  <a:ext uri="{FF2B5EF4-FFF2-40B4-BE49-F238E27FC236}">
                    <a16:creationId xmlns:a16="http://schemas.microsoft.com/office/drawing/2014/main" id="{80890A95-3AD4-4A3C-912B-1239C0A1E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3063" y="1130300"/>
                <a:ext cx="66675" cy="58738"/>
              </a:xfrm>
              <a:custGeom>
                <a:avLst/>
                <a:gdLst>
                  <a:gd name="T0" fmla="*/ 5 w 161"/>
                  <a:gd name="T1" fmla="*/ 0 h 72"/>
                  <a:gd name="T2" fmla="*/ 161 w 161"/>
                  <a:gd name="T3" fmla="*/ 51 h 72"/>
                  <a:gd name="T4" fmla="*/ 139 w 161"/>
                  <a:gd name="T5" fmla="*/ 69 h 72"/>
                  <a:gd name="T6" fmla="*/ 15 w 161"/>
                  <a:gd name="T7" fmla="*/ 26 h 72"/>
                  <a:gd name="T8" fmla="*/ 0 w 161"/>
                  <a:gd name="T9" fmla="*/ 9 h 72"/>
                  <a:gd name="T10" fmla="*/ 5 w 161"/>
                  <a:gd name="T11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1" h="72">
                    <a:moveTo>
                      <a:pt x="5" y="0"/>
                    </a:moveTo>
                    <a:cubicBezTo>
                      <a:pt x="60" y="9"/>
                      <a:pt x="111" y="29"/>
                      <a:pt x="161" y="51"/>
                    </a:cubicBezTo>
                    <a:cubicBezTo>
                      <a:pt x="161" y="71"/>
                      <a:pt x="150" y="72"/>
                      <a:pt x="139" y="69"/>
                    </a:cubicBezTo>
                    <a:cubicBezTo>
                      <a:pt x="98" y="55"/>
                      <a:pt x="56" y="41"/>
                      <a:pt x="15" y="26"/>
                    </a:cubicBezTo>
                    <a:cubicBezTo>
                      <a:pt x="9" y="24"/>
                      <a:pt x="5" y="15"/>
                      <a:pt x="0" y="9"/>
                    </a:cubicBezTo>
                    <a:cubicBezTo>
                      <a:pt x="2" y="6"/>
                      <a:pt x="3" y="3"/>
                      <a:pt x="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 120">
                <a:extLst>
                  <a:ext uri="{FF2B5EF4-FFF2-40B4-BE49-F238E27FC236}">
                    <a16:creationId xmlns:a16="http://schemas.microsoft.com/office/drawing/2014/main" id="{6CB2DB22-2C2C-489C-B417-59CAD20D71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2125" y="1225550"/>
                <a:ext cx="63500" cy="79375"/>
              </a:xfrm>
              <a:custGeom>
                <a:avLst/>
                <a:gdLst>
                  <a:gd name="T0" fmla="*/ 0 w 153"/>
                  <a:gd name="T1" fmla="*/ 12 h 97"/>
                  <a:gd name="T2" fmla="*/ 28 w 153"/>
                  <a:gd name="T3" fmla="*/ 2 h 97"/>
                  <a:gd name="T4" fmla="*/ 149 w 153"/>
                  <a:gd name="T5" fmla="*/ 75 h 97"/>
                  <a:gd name="T6" fmla="*/ 153 w 153"/>
                  <a:gd name="T7" fmla="*/ 95 h 97"/>
                  <a:gd name="T8" fmla="*/ 135 w 153"/>
                  <a:gd name="T9" fmla="*/ 96 h 97"/>
                  <a:gd name="T10" fmla="*/ 125 w 153"/>
                  <a:gd name="T11" fmla="*/ 90 h 97"/>
                  <a:gd name="T12" fmla="*/ 0 w 153"/>
                  <a:gd name="T13" fmla="*/ 1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3" h="97">
                    <a:moveTo>
                      <a:pt x="0" y="12"/>
                    </a:moveTo>
                    <a:cubicBezTo>
                      <a:pt x="15" y="6"/>
                      <a:pt x="24" y="0"/>
                      <a:pt x="28" y="2"/>
                    </a:cubicBezTo>
                    <a:cubicBezTo>
                      <a:pt x="69" y="25"/>
                      <a:pt x="109" y="50"/>
                      <a:pt x="149" y="75"/>
                    </a:cubicBezTo>
                    <a:cubicBezTo>
                      <a:pt x="153" y="78"/>
                      <a:pt x="152" y="88"/>
                      <a:pt x="153" y="95"/>
                    </a:cubicBezTo>
                    <a:cubicBezTo>
                      <a:pt x="147" y="96"/>
                      <a:pt x="141" y="97"/>
                      <a:pt x="135" y="96"/>
                    </a:cubicBezTo>
                    <a:cubicBezTo>
                      <a:pt x="132" y="96"/>
                      <a:pt x="129" y="92"/>
                      <a:pt x="125" y="90"/>
                    </a:cubicBezTo>
                    <a:cubicBezTo>
                      <a:pt x="87" y="66"/>
                      <a:pt x="48" y="41"/>
                      <a:pt x="0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 121">
                <a:extLst>
                  <a:ext uri="{FF2B5EF4-FFF2-40B4-BE49-F238E27FC236}">
                    <a16:creationId xmlns:a16="http://schemas.microsoft.com/office/drawing/2014/main" id="{BE098534-E73E-4DE2-AEB4-D2494412B0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3013" y="354013"/>
                <a:ext cx="38100" cy="28575"/>
              </a:xfrm>
              <a:custGeom>
                <a:avLst/>
                <a:gdLst>
                  <a:gd name="T0" fmla="*/ 0 w 94"/>
                  <a:gd name="T1" fmla="*/ 17 h 35"/>
                  <a:gd name="T2" fmla="*/ 87 w 94"/>
                  <a:gd name="T3" fmla="*/ 4 h 35"/>
                  <a:gd name="T4" fmla="*/ 94 w 94"/>
                  <a:gd name="T5" fmla="*/ 18 h 35"/>
                  <a:gd name="T6" fmla="*/ 16 w 94"/>
                  <a:gd name="T7" fmla="*/ 34 h 35"/>
                  <a:gd name="T8" fmla="*/ 0 w 94"/>
                  <a:gd name="T9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35">
                    <a:moveTo>
                      <a:pt x="0" y="17"/>
                    </a:moveTo>
                    <a:cubicBezTo>
                      <a:pt x="33" y="4"/>
                      <a:pt x="60" y="0"/>
                      <a:pt x="87" y="4"/>
                    </a:cubicBezTo>
                    <a:cubicBezTo>
                      <a:pt x="90" y="5"/>
                      <a:pt x="91" y="13"/>
                      <a:pt x="94" y="18"/>
                    </a:cubicBezTo>
                    <a:cubicBezTo>
                      <a:pt x="69" y="35"/>
                      <a:pt x="42" y="33"/>
                      <a:pt x="16" y="34"/>
                    </a:cubicBezTo>
                    <a:cubicBezTo>
                      <a:pt x="13" y="35"/>
                      <a:pt x="8" y="27"/>
                      <a:pt x="0" y="1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 122">
                <a:extLst>
                  <a:ext uri="{FF2B5EF4-FFF2-40B4-BE49-F238E27FC236}">
                    <a16:creationId xmlns:a16="http://schemas.microsoft.com/office/drawing/2014/main" id="{18AD3FC4-E48F-4AC4-948C-6AE71828B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5125" y="242888"/>
                <a:ext cx="38100" cy="31750"/>
              </a:xfrm>
              <a:custGeom>
                <a:avLst/>
                <a:gdLst>
                  <a:gd name="T0" fmla="*/ 85 w 92"/>
                  <a:gd name="T1" fmla="*/ 0 h 39"/>
                  <a:gd name="T2" fmla="*/ 61 w 92"/>
                  <a:gd name="T3" fmla="*/ 31 h 39"/>
                  <a:gd name="T4" fmla="*/ 0 w 92"/>
                  <a:gd name="T5" fmla="*/ 13 h 39"/>
                  <a:gd name="T6" fmla="*/ 85 w 92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" h="39">
                    <a:moveTo>
                      <a:pt x="85" y="0"/>
                    </a:moveTo>
                    <a:cubicBezTo>
                      <a:pt x="92" y="29"/>
                      <a:pt x="75" y="29"/>
                      <a:pt x="61" y="31"/>
                    </a:cubicBezTo>
                    <a:cubicBezTo>
                      <a:pt x="13" y="39"/>
                      <a:pt x="13" y="39"/>
                      <a:pt x="0" y="13"/>
                    </a:cubicBezTo>
                    <a:cubicBezTo>
                      <a:pt x="29" y="9"/>
                      <a:pt x="55" y="5"/>
                      <a:pt x="8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 123">
                <a:extLst>
                  <a:ext uri="{FF2B5EF4-FFF2-40B4-BE49-F238E27FC236}">
                    <a16:creationId xmlns:a16="http://schemas.microsoft.com/office/drawing/2014/main" id="{C874B3F2-36F2-40E9-BFA5-D47BCD045A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9513" y="376238"/>
                <a:ext cx="36513" cy="26988"/>
              </a:xfrm>
              <a:custGeom>
                <a:avLst/>
                <a:gdLst>
                  <a:gd name="T0" fmla="*/ 0 w 90"/>
                  <a:gd name="T1" fmla="*/ 13 h 34"/>
                  <a:gd name="T2" fmla="*/ 77 w 90"/>
                  <a:gd name="T3" fmla="*/ 1 h 34"/>
                  <a:gd name="T4" fmla="*/ 89 w 90"/>
                  <a:gd name="T5" fmla="*/ 9 h 34"/>
                  <a:gd name="T6" fmla="*/ 84 w 90"/>
                  <a:gd name="T7" fmla="*/ 22 h 34"/>
                  <a:gd name="T8" fmla="*/ 11 w 90"/>
                  <a:gd name="T9" fmla="*/ 34 h 34"/>
                  <a:gd name="T10" fmla="*/ 0 w 90"/>
                  <a:gd name="T11" fmla="*/ 1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34">
                    <a:moveTo>
                      <a:pt x="0" y="13"/>
                    </a:moveTo>
                    <a:cubicBezTo>
                      <a:pt x="29" y="8"/>
                      <a:pt x="53" y="4"/>
                      <a:pt x="77" y="1"/>
                    </a:cubicBezTo>
                    <a:cubicBezTo>
                      <a:pt x="81" y="0"/>
                      <a:pt x="87" y="5"/>
                      <a:pt x="89" y="9"/>
                    </a:cubicBezTo>
                    <a:cubicBezTo>
                      <a:pt x="90" y="12"/>
                      <a:pt x="87" y="21"/>
                      <a:pt x="84" y="22"/>
                    </a:cubicBezTo>
                    <a:cubicBezTo>
                      <a:pt x="60" y="26"/>
                      <a:pt x="36" y="31"/>
                      <a:pt x="11" y="34"/>
                    </a:cubicBezTo>
                    <a:cubicBezTo>
                      <a:pt x="9" y="34"/>
                      <a:pt x="6" y="24"/>
                      <a:pt x="0" y="1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 124">
                <a:extLst>
                  <a:ext uri="{FF2B5EF4-FFF2-40B4-BE49-F238E27FC236}">
                    <a16:creationId xmlns:a16="http://schemas.microsoft.com/office/drawing/2014/main" id="{FA6F0881-AC43-4529-A5E1-6644C3C5ED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6013" y="393700"/>
                <a:ext cx="38100" cy="34925"/>
              </a:xfrm>
              <a:custGeom>
                <a:avLst/>
                <a:gdLst>
                  <a:gd name="T0" fmla="*/ 96 w 96"/>
                  <a:gd name="T1" fmla="*/ 20 h 44"/>
                  <a:gd name="T2" fmla="*/ 0 w 96"/>
                  <a:gd name="T3" fmla="*/ 38 h 44"/>
                  <a:gd name="T4" fmla="*/ 96 w 96"/>
                  <a:gd name="T5" fmla="*/ 2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6" h="44">
                    <a:moveTo>
                      <a:pt x="96" y="20"/>
                    </a:moveTo>
                    <a:cubicBezTo>
                      <a:pt x="61" y="38"/>
                      <a:pt x="33" y="44"/>
                      <a:pt x="0" y="38"/>
                    </a:cubicBezTo>
                    <a:cubicBezTo>
                      <a:pt x="15" y="9"/>
                      <a:pt x="58" y="0"/>
                      <a:pt x="96" y="2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 125">
                <a:extLst>
                  <a:ext uri="{FF2B5EF4-FFF2-40B4-BE49-F238E27FC236}">
                    <a16:creationId xmlns:a16="http://schemas.microsoft.com/office/drawing/2014/main" id="{26808B35-4AB6-4C2E-81A3-7601B7343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00925" y="419100"/>
                <a:ext cx="34925" cy="33338"/>
              </a:xfrm>
              <a:custGeom>
                <a:avLst/>
                <a:gdLst>
                  <a:gd name="T0" fmla="*/ 84 w 84"/>
                  <a:gd name="T1" fmla="*/ 8 h 41"/>
                  <a:gd name="T2" fmla="*/ 82 w 84"/>
                  <a:gd name="T3" fmla="*/ 23 h 41"/>
                  <a:gd name="T4" fmla="*/ 10 w 84"/>
                  <a:gd name="T5" fmla="*/ 41 h 41"/>
                  <a:gd name="T6" fmla="*/ 0 w 84"/>
                  <a:gd name="T7" fmla="*/ 31 h 41"/>
                  <a:gd name="T8" fmla="*/ 6 w 84"/>
                  <a:gd name="T9" fmla="*/ 18 h 41"/>
                  <a:gd name="T10" fmla="*/ 84 w 84"/>
                  <a:gd name="T11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" h="41">
                    <a:moveTo>
                      <a:pt x="84" y="8"/>
                    </a:moveTo>
                    <a:cubicBezTo>
                      <a:pt x="83" y="14"/>
                      <a:pt x="84" y="23"/>
                      <a:pt x="82" y="23"/>
                    </a:cubicBezTo>
                    <a:cubicBezTo>
                      <a:pt x="58" y="30"/>
                      <a:pt x="34" y="36"/>
                      <a:pt x="10" y="41"/>
                    </a:cubicBezTo>
                    <a:cubicBezTo>
                      <a:pt x="7" y="41"/>
                      <a:pt x="1" y="35"/>
                      <a:pt x="0" y="31"/>
                    </a:cubicBezTo>
                    <a:cubicBezTo>
                      <a:pt x="0" y="27"/>
                      <a:pt x="3" y="19"/>
                      <a:pt x="6" y="18"/>
                    </a:cubicBezTo>
                    <a:cubicBezTo>
                      <a:pt x="31" y="11"/>
                      <a:pt x="56" y="0"/>
                      <a:pt x="84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 126">
                <a:extLst>
                  <a:ext uri="{FF2B5EF4-FFF2-40B4-BE49-F238E27FC236}">
                    <a16:creationId xmlns:a16="http://schemas.microsoft.com/office/drawing/2014/main" id="{F87909C9-AC17-4A27-8B4E-ED129481F0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37425" y="447675"/>
                <a:ext cx="36513" cy="41275"/>
              </a:xfrm>
              <a:custGeom>
                <a:avLst/>
                <a:gdLst>
                  <a:gd name="T0" fmla="*/ 0 w 89"/>
                  <a:gd name="T1" fmla="*/ 27 h 49"/>
                  <a:gd name="T2" fmla="*/ 82 w 89"/>
                  <a:gd name="T3" fmla="*/ 3 h 49"/>
                  <a:gd name="T4" fmla="*/ 66 w 89"/>
                  <a:gd name="T5" fmla="*/ 29 h 49"/>
                  <a:gd name="T6" fmla="*/ 0 w 89"/>
                  <a:gd name="T7" fmla="*/ 2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" h="49">
                    <a:moveTo>
                      <a:pt x="0" y="27"/>
                    </a:moveTo>
                    <a:cubicBezTo>
                      <a:pt x="26" y="9"/>
                      <a:pt x="53" y="0"/>
                      <a:pt x="82" y="3"/>
                    </a:cubicBezTo>
                    <a:cubicBezTo>
                      <a:pt x="89" y="22"/>
                      <a:pt x="78" y="27"/>
                      <a:pt x="66" y="29"/>
                    </a:cubicBezTo>
                    <a:cubicBezTo>
                      <a:pt x="44" y="33"/>
                      <a:pt x="21" y="49"/>
                      <a:pt x="0" y="2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 127">
                <a:extLst>
                  <a:ext uri="{FF2B5EF4-FFF2-40B4-BE49-F238E27FC236}">
                    <a16:creationId xmlns:a16="http://schemas.microsoft.com/office/drawing/2014/main" id="{E0B42844-FC20-4879-AC85-3F0C713D7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3563" y="182563"/>
                <a:ext cx="34925" cy="31750"/>
              </a:xfrm>
              <a:custGeom>
                <a:avLst/>
                <a:gdLst>
                  <a:gd name="T0" fmla="*/ 85 w 85"/>
                  <a:gd name="T1" fmla="*/ 22 h 38"/>
                  <a:gd name="T2" fmla="*/ 4 w 85"/>
                  <a:gd name="T3" fmla="*/ 37 h 38"/>
                  <a:gd name="T4" fmla="*/ 0 w 85"/>
                  <a:gd name="T5" fmla="*/ 19 h 38"/>
                  <a:gd name="T6" fmla="*/ 53 w 85"/>
                  <a:gd name="T7" fmla="*/ 6 h 38"/>
                  <a:gd name="T8" fmla="*/ 85 w 85"/>
                  <a:gd name="T9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38">
                    <a:moveTo>
                      <a:pt x="85" y="22"/>
                    </a:moveTo>
                    <a:cubicBezTo>
                      <a:pt x="60" y="37"/>
                      <a:pt x="32" y="38"/>
                      <a:pt x="4" y="37"/>
                    </a:cubicBezTo>
                    <a:cubicBezTo>
                      <a:pt x="3" y="37"/>
                      <a:pt x="0" y="19"/>
                      <a:pt x="0" y="19"/>
                    </a:cubicBezTo>
                    <a:cubicBezTo>
                      <a:pt x="18" y="14"/>
                      <a:pt x="35" y="9"/>
                      <a:pt x="53" y="6"/>
                    </a:cubicBezTo>
                    <a:cubicBezTo>
                      <a:pt x="64" y="4"/>
                      <a:pt x="78" y="0"/>
                      <a:pt x="85" y="2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 128">
                <a:extLst>
                  <a:ext uri="{FF2B5EF4-FFF2-40B4-BE49-F238E27FC236}">
                    <a16:creationId xmlns:a16="http://schemas.microsoft.com/office/drawing/2014/main" id="{E43CCC91-A042-491A-8A51-FD2AB66F1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5475" y="165100"/>
                <a:ext cx="38100" cy="31750"/>
              </a:xfrm>
              <a:custGeom>
                <a:avLst/>
                <a:gdLst>
                  <a:gd name="T0" fmla="*/ 90 w 90"/>
                  <a:gd name="T1" fmla="*/ 12 h 38"/>
                  <a:gd name="T2" fmla="*/ 0 w 90"/>
                  <a:gd name="T3" fmla="*/ 19 h 38"/>
                  <a:gd name="T4" fmla="*/ 78 w 90"/>
                  <a:gd name="T5" fmla="*/ 0 h 38"/>
                  <a:gd name="T6" fmla="*/ 90 w 90"/>
                  <a:gd name="T7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0" h="38">
                    <a:moveTo>
                      <a:pt x="90" y="12"/>
                    </a:moveTo>
                    <a:cubicBezTo>
                      <a:pt x="53" y="36"/>
                      <a:pt x="21" y="38"/>
                      <a:pt x="0" y="19"/>
                    </a:cubicBezTo>
                    <a:cubicBezTo>
                      <a:pt x="24" y="0"/>
                      <a:pt x="51" y="2"/>
                      <a:pt x="78" y="0"/>
                    </a:cubicBezTo>
                    <a:cubicBezTo>
                      <a:pt x="81" y="0"/>
                      <a:pt x="86" y="8"/>
                      <a:pt x="90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 129">
                <a:extLst>
                  <a:ext uri="{FF2B5EF4-FFF2-40B4-BE49-F238E27FC236}">
                    <a16:creationId xmlns:a16="http://schemas.microsoft.com/office/drawing/2014/main" id="{E050CE9E-6799-4CFC-B531-37F5EAB801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6888" y="207963"/>
                <a:ext cx="36513" cy="25400"/>
              </a:xfrm>
              <a:custGeom>
                <a:avLst/>
                <a:gdLst>
                  <a:gd name="T0" fmla="*/ 87 w 87"/>
                  <a:gd name="T1" fmla="*/ 16 h 32"/>
                  <a:gd name="T2" fmla="*/ 62 w 87"/>
                  <a:gd name="T3" fmla="*/ 27 h 32"/>
                  <a:gd name="T4" fmla="*/ 7 w 87"/>
                  <a:gd name="T5" fmla="*/ 32 h 32"/>
                  <a:gd name="T6" fmla="*/ 1 w 87"/>
                  <a:gd name="T7" fmla="*/ 24 h 32"/>
                  <a:gd name="T8" fmla="*/ 6 w 87"/>
                  <a:gd name="T9" fmla="*/ 11 h 32"/>
                  <a:gd name="T10" fmla="*/ 87 w 87"/>
                  <a:gd name="T1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7" h="32">
                    <a:moveTo>
                      <a:pt x="87" y="16"/>
                    </a:moveTo>
                    <a:cubicBezTo>
                      <a:pt x="79" y="20"/>
                      <a:pt x="71" y="25"/>
                      <a:pt x="62" y="27"/>
                    </a:cubicBezTo>
                    <a:cubicBezTo>
                      <a:pt x="44" y="30"/>
                      <a:pt x="25" y="31"/>
                      <a:pt x="7" y="32"/>
                    </a:cubicBezTo>
                    <a:cubicBezTo>
                      <a:pt x="5" y="32"/>
                      <a:pt x="0" y="27"/>
                      <a:pt x="1" y="24"/>
                    </a:cubicBezTo>
                    <a:cubicBezTo>
                      <a:pt x="1" y="19"/>
                      <a:pt x="3" y="13"/>
                      <a:pt x="6" y="11"/>
                    </a:cubicBezTo>
                    <a:cubicBezTo>
                      <a:pt x="17" y="2"/>
                      <a:pt x="67" y="0"/>
                      <a:pt x="87" y="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 130">
                <a:extLst>
                  <a:ext uri="{FF2B5EF4-FFF2-40B4-BE49-F238E27FC236}">
                    <a16:creationId xmlns:a16="http://schemas.microsoft.com/office/drawing/2014/main" id="{FE3BE8CF-E423-4ED8-B71A-149AA28656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0038" y="263525"/>
                <a:ext cx="38100" cy="26988"/>
              </a:xfrm>
              <a:custGeom>
                <a:avLst/>
                <a:gdLst>
                  <a:gd name="T0" fmla="*/ 95 w 95"/>
                  <a:gd name="T1" fmla="*/ 15 h 32"/>
                  <a:gd name="T2" fmla="*/ 9 w 95"/>
                  <a:gd name="T3" fmla="*/ 30 h 32"/>
                  <a:gd name="T4" fmla="*/ 20 w 95"/>
                  <a:gd name="T5" fmla="*/ 6 h 32"/>
                  <a:gd name="T6" fmla="*/ 82 w 95"/>
                  <a:gd name="T7" fmla="*/ 1 h 32"/>
                  <a:gd name="T8" fmla="*/ 95 w 95"/>
                  <a:gd name="T9" fmla="*/ 1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32">
                    <a:moveTo>
                      <a:pt x="95" y="15"/>
                    </a:moveTo>
                    <a:cubicBezTo>
                      <a:pt x="64" y="32"/>
                      <a:pt x="36" y="32"/>
                      <a:pt x="9" y="30"/>
                    </a:cubicBezTo>
                    <a:cubicBezTo>
                      <a:pt x="0" y="14"/>
                      <a:pt x="9" y="8"/>
                      <a:pt x="20" y="6"/>
                    </a:cubicBezTo>
                    <a:cubicBezTo>
                      <a:pt x="41" y="3"/>
                      <a:pt x="62" y="1"/>
                      <a:pt x="82" y="1"/>
                    </a:cubicBezTo>
                    <a:cubicBezTo>
                      <a:pt x="85" y="0"/>
                      <a:pt x="89" y="7"/>
                      <a:pt x="95" y="1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 131">
                <a:extLst>
                  <a:ext uri="{FF2B5EF4-FFF2-40B4-BE49-F238E27FC236}">
                    <a16:creationId xmlns:a16="http://schemas.microsoft.com/office/drawing/2014/main" id="{3E57BEF7-C78A-4858-A740-5767432D90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4950" y="280988"/>
                <a:ext cx="36513" cy="31750"/>
              </a:xfrm>
              <a:custGeom>
                <a:avLst/>
                <a:gdLst>
                  <a:gd name="T0" fmla="*/ 0 w 90"/>
                  <a:gd name="T1" fmla="*/ 28 h 39"/>
                  <a:gd name="T2" fmla="*/ 16 w 90"/>
                  <a:gd name="T3" fmla="*/ 9 h 39"/>
                  <a:gd name="T4" fmla="*/ 75 w 90"/>
                  <a:gd name="T5" fmla="*/ 0 h 39"/>
                  <a:gd name="T6" fmla="*/ 89 w 90"/>
                  <a:gd name="T7" fmla="*/ 10 h 39"/>
                  <a:gd name="T8" fmla="*/ 81 w 90"/>
                  <a:gd name="T9" fmla="*/ 24 h 39"/>
                  <a:gd name="T10" fmla="*/ 0 w 90"/>
                  <a:gd name="T11" fmla="*/ 2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39">
                    <a:moveTo>
                      <a:pt x="0" y="28"/>
                    </a:moveTo>
                    <a:cubicBezTo>
                      <a:pt x="8" y="19"/>
                      <a:pt x="11" y="10"/>
                      <a:pt x="16" y="9"/>
                    </a:cubicBezTo>
                    <a:cubicBezTo>
                      <a:pt x="36" y="5"/>
                      <a:pt x="55" y="2"/>
                      <a:pt x="75" y="0"/>
                    </a:cubicBezTo>
                    <a:cubicBezTo>
                      <a:pt x="80" y="0"/>
                      <a:pt x="88" y="5"/>
                      <a:pt x="89" y="10"/>
                    </a:cubicBezTo>
                    <a:cubicBezTo>
                      <a:pt x="90" y="14"/>
                      <a:pt x="85" y="23"/>
                      <a:pt x="81" y="24"/>
                    </a:cubicBezTo>
                    <a:cubicBezTo>
                      <a:pt x="56" y="30"/>
                      <a:pt x="31" y="39"/>
                      <a:pt x="0" y="2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 132">
                <a:extLst>
                  <a:ext uri="{FF2B5EF4-FFF2-40B4-BE49-F238E27FC236}">
                    <a16:creationId xmlns:a16="http://schemas.microsoft.com/office/drawing/2014/main" id="{66A6AC8E-D68E-4AC7-9FBE-E9816199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91450" y="292100"/>
                <a:ext cx="36513" cy="33338"/>
              </a:xfrm>
              <a:custGeom>
                <a:avLst/>
                <a:gdLst>
                  <a:gd name="T0" fmla="*/ 90 w 90"/>
                  <a:gd name="T1" fmla="*/ 26 h 41"/>
                  <a:gd name="T2" fmla="*/ 9 w 90"/>
                  <a:gd name="T3" fmla="*/ 41 h 41"/>
                  <a:gd name="T4" fmla="*/ 1 w 90"/>
                  <a:gd name="T5" fmla="*/ 29 h 41"/>
                  <a:gd name="T6" fmla="*/ 6 w 90"/>
                  <a:gd name="T7" fmla="*/ 20 h 41"/>
                  <a:gd name="T8" fmla="*/ 85 w 90"/>
                  <a:gd name="T9" fmla="*/ 14 h 41"/>
                  <a:gd name="T10" fmla="*/ 90 w 90"/>
                  <a:gd name="T11" fmla="*/ 2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41">
                    <a:moveTo>
                      <a:pt x="90" y="26"/>
                    </a:moveTo>
                    <a:cubicBezTo>
                      <a:pt x="65" y="40"/>
                      <a:pt x="37" y="41"/>
                      <a:pt x="9" y="41"/>
                    </a:cubicBezTo>
                    <a:cubicBezTo>
                      <a:pt x="6" y="41"/>
                      <a:pt x="2" y="34"/>
                      <a:pt x="1" y="29"/>
                    </a:cubicBezTo>
                    <a:cubicBezTo>
                      <a:pt x="0" y="27"/>
                      <a:pt x="3" y="20"/>
                      <a:pt x="6" y="20"/>
                    </a:cubicBezTo>
                    <a:cubicBezTo>
                      <a:pt x="32" y="15"/>
                      <a:pt x="57" y="0"/>
                      <a:pt x="85" y="14"/>
                    </a:cubicBezTo>
                    <a:cubicBezTo>
                      <a:pt x="87" y="15"/>
                      <a:pt x="87" y="19"/>
                      <a:pt x="90" y="2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 133">
                <a:extLst>
                  <a:ext uri="{FF2B5EF4-FFF2-40B4-BE49-F238E27FC236}">
                    <a16:creationId xmlns:a16="http://schemas.microsoft.com/office/drawing/2014/main" id="{D0DDACBF-C8D3-4CEC-8C6A-EFFBA1F0C6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59688" y="334963"/>
                <a:ext cx="36513" cy="31750"/>
              </a:xfrm>
              <a:custGeom>
                <a:avLst/>
                <a:gdLst>
                  <a:gd name="T0" fmla="*/ 0 w 87"/>
                  <a:gd name="T1" fmla="*/ 17 h 37"/>
                  <a:gd name="T2" fmla="*/ 76 w 87"/>
                  <a:gd name="T3" fmla="*/ 2 h 37"/>
                  <a:gd name="T4" fmla="*/ 86 w 87"/>
                  <a:gd name="T5" fmla="*/ 11 h 37"/>
                  <a:gd name="T6" fmla="*/ 83 w 87"/>
                  <a:gd name="T7" fmla="*/ 21 h 37"/>
                  <a:gd name="T8" fmla="*/ 4 w 87"/>
                  <a:gd name="T9" fmla="*/ 29 h 37"/>
                  <a:gd name="T10" fmla="*/ 0 w 87"/>
                  <a:gd name="T11" fmla="*/ 1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7" h="37">
                    <a:moveTo>
                      <a:pt x="0" y="17"/>
                    </a:moveTo>
                    <a:cubicBezTo>
                      <a:pt x="24" y="0"/>
                      <a:pt x="50" y="3"/>
                      <a:pt x="76" y="2"/>
                    </a:cubicBezTo>
                    <a:cubicBezTo>
                      <a:pt x="79" y="2"/>
                      <a:pt x="84" y="7"/>
                      <a:pt x="86" y="11"/>
                    </a:cubicBezTo>
                    <a:cubicBezTo>
                      <a:pt x="87" y="13"/>
                      <a:pt x="85" y="19"/>
                      <a:pt x="83" y="21"/>
                    </a:cubicBezTo>
                    <a:cubicBezTo>
                      <a:pt x="72" y="31"/>
                      <a:pt x="18" y="37"/>
                      <a:pt x="4" y="29"/>
                    </a:cubicBezTo>
                    <a:cubicBezTo>
                      <a:pt x="2" y="27"/>
                      <a:pt x="2" y="22"/>
                      <a:pt x="0" y="1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 134">
                <a:extLst>
                  <a:ext uri="{FF2B5EF4-FFF2-40B4-BE49-F238E27FC236}">
                    <a16:creationId xmlns:a16="http://schemas.microsoft.com/office/drawing/2014/main" id="{4FA71B26-6788-498C-842B-0CEFB8890C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40738" y="79375"/>
                <a:ext cx="34925" cy="36513"/>
              </a:xfrm>
              <a:custGeom>
                <a:avLst/>
                <a:gdLst>
                  <a:gd name="T0" fmla="*/ 85 w 85"/>
                  <a:gd name="T1" fmla="*/ 11 h 44"/>
                  <a:gd name="T2" fmla="*/ 73 w 85"/>
                  <a:gd name="T3" fmla="*/ 28 h 44"/>
                  <a:gd name="T4" fmla="*/ 16 w 85"/>
                  <a:gd name="T5" fmla="*/ 43 h 44"/>
                  <a:gd name="T6" fmla="*/ 1 w 85"/>
                  <a:gd name="T7" fmla="*/ 35 h 44"/>
                  <a:gd name="T8" fmla="*/ 8 w 85"/>
                  <a:gd name="T9" fmla="*/ 20 h 44"/>
                  <a:gd name="T10" fmla="*/ 78 w 85"/>
                  <a:gd name="T11" fmla="*/ 0 h 44"/>
                  <a:gd name="T12" fmla="*/ 85 w 85"/>
                  <a:gd name="T13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" h="44">
                    <a:moveTo>
                      <a:pt x="85" y="11"/>
                    </a:moveTo>
                    <a:cubicBezTo>
                      <a:pt x="81" y="17"/>
                      <a:pt x="79" y="26"/>
                      <a:pt x="73" y="28"/>
                    </a:cubicBezTo>
                    <a:cubicBezTo>
                      <a:pt x="55" y="34"/>
                      <a:pt x="35" y="39"/>
                      <a:pt x="16" y="43"/>
                    </a:cubicBezTo>
                    <a:cubicBezTo>
                      <a:pt x="11" y="44"/>
                      <a:pt x="3" y="39"/>
                      <a:pt x="1" y="35"/>
                    </a:cubicBezTo>
                    <a:cubicBezTo>
                      <a:pt x="0" y="31"/>
                      <a:pt x="4" y="21"/>
                      <a:pt x="8" y="20"/>
                    </a:cubicBezTo>
                    <a:cubicBezTo>
                      <a:pt x="31" y="12"/>
                      <a:pt x="55" y="7"/>
                      <a:pt x="78" y="0"/>
                    </a:cubicBezTo>
                    <a:cubicBezTo>
                      <a:pt x="81" y="4"/>
                      <a:pt x="83" y="7"/>
                      <a:pt x="85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 135">
                <a:extLst>
                  <a:ext uri="{FF2B5EF4-FFF2-40B4-BE49-F238E27FC236}">
                    <a16:creationId xmlns:a16="http://schemas.microsoft.com/office/drawing/2014/main" id="{1E406D0A-D4A2-4D92-907B-DA869C98B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75650" y="111125"/>
                <a:ext cx="36513" cy="38100"/>
              </a:xfrm>
              <a:custGeom>
                <a:avLst/>
                <a:gdLst>
                  <a:gd name="T0" fmla="*/ 86 w 86"/>
                  <a:gd name="T1" fmla="*/ 14 h 47"/>
                  <a:gd name="T2" fmla="*/ 0 w 86"/>
                  <a:gd name="T3" fmla="*/ 29 h 47"/>
                  <a:gd name="T4" fmla="*/ 86 w 86"/>
                  <a:gd name="T5" fmla="*/ 1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6" h="47">
                    <a:moveTo>
                      <a:pt x="86" y="14"/>
                    </a:moveTo>
                    <a:cubicBezTo>
                      <a:pt x="64" y="40"/>
                      <a:pt x="23" y="47"/>
                      <a:pt x="0" y="29"/>
                    </a:cubicBezTo>
                    <a:cubicBezTo>
                      <a:pt x="24" y="6"/>
                      <a:pt x="60" y="0"/>
                      <a:pt x="86" y="1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 136">
                <a:extLst>
                  <a:ext uri="{FF2B5EF4-FFF2-40B4-BE49-F238E27FC236}">
                    <a16:creationId xmlns:a16="http://schemas.microsoft.com/office/drawing/2014/main" id="{C07EE7B5-439B-46FD-8AF2-40B6FAA698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08838" y="523875"/>
                <a:ext cx="36513" cy="41275"/>
              </a:xfrm>
              <a:custGeom>
                <a:avLst/>
                <a:gdLst>
                  <a:gd name="T0" fmla="*/ 0 w 92"/>
                  <a:gd name="T1" fmla="*/ 35 h 51"/>
                  <a:gd name="T2" fmla="*/ 74 w 92"/>
                  <a:gd name="T3" fmla="*/ 1 h 51"/>
                  <a:gd name="T4" fmla="*/ 90 w 92"/>
                  <a:gd name="T5" fmla="*/ 8 h 51"/>
                  <a:gd name="T6" fmla="*/ 87 w 92"/>
                  <a:gd name="T7" fmla="*/ 22 h 51"/>
                  <a:gd name="T8" fmla="*/ 19 w 92"/>
                  <a:gd name="T9" fmla="*/ 50 h 51"/>
                  <a:gd name="T10" fmla="*/ 0 w 92"/>
                  <a:gd name="T11" fmla="*/ 3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2" h="51">
                    <a:moveTo>
                      <a:pt x="0" y="35"/>
                    </a:moveTo>
                    <a:cubicBezTo>
                      <a:pt x="30" y="21"/>
                      <a:pt x="52" y="10"/>
                      <a:pt x="74" y="1"/>
                    </a:cubicBezTo>
                    <a:cubicBezTo>
                      <a:pt x="78" y="0"/>
                      <a:pt x="86" y="4"/>
                      <a:pt x="90" y="8"/>
                    </a:cubicBezTo>
                    <a:cubicBezTo>
                      <a:pt x="92" y="10"/>
                      <a:pt x="90" y="20"/>
                      <a:pt x="87" y="22"/>
                    </a:cubicBezTo>
                    <a:cubicBezTo>
                      <a:pt x="65" y="32"/>
                      <a:pt x="42" y="41"/>
                      <a:pt x="19" y="50"/>
                    </a:cubicBezTo>
                    <a:cubicBezTo>
                      <a:pt x="17" y="51"/>
                      <a:pt x="12" y="44"/>
                      <a:pt x="0" y="3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 137">
                <a:extLst>
                  <a:ext uri="{FF2B5EF4-FFF2-40B4-BE49-F238E27FC236}">
                    <a16:creationId xmlns:a16="http://schemas.microsoft.com/office/drawing/2014/main" id="{50300D76-E650-468F-84AB-11D3D4E596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3188" y="317500"/>
                <a:ext cx="39688" cy="25400"/>
              </a:xfrm>
              <a:custGeom>
                <a:avLst/>
                <a:gdLst>
                  <a:gd name="T0" fmla="*/ 0 w 98"/>
                  <a:gd name="T1" fmla="*/ 12 h 32"/>
                  <a:gd name="T2" fmla="*/ 85 w 98"/>
                  <a:gd name="T3" fmla="*/ 0 h 32"/>
                  <a:gd name="T4" fmla="*/ 80 w 98"/>
                  <a:gd name="T5" fmla="*/ 26 h 32"/>
                  <a:gd name="T6" fmla="*/ 14 w 98"/>
                  <a:gd name="T7" fmla="*/ 32 h 32"/>
                  <a:gd name="T8" fmla="*/ 0 w 98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32">
                    <a:moveTo>
                      <a:pt x="0" y="12"/>
                    </a:moveTo>
                    <a:cubicBezTo>
                      <a:pt x="34" y="7"/>
                      <a:pt x="61" y="3"/>
                      <a:pt x="85" y="0"/>
                    </a:cubicBezTo>
                    <a:cubicBezTo>
                      <a:pt x="98" y="16"/>
                      <a:pt x="92" y="24"/>
                      <a:pt x="80" y="26"/>
                    </a:cubicBezTo>
                    <a:cubicBezTo>
                      <a:pt x="58" y="30"/>
                      <a:pt x="36" y="31"/>
                      <a:pt x="14" y="32"/>
                    </a:cubicBezTo>
                    <a:cubicBezTo>
                      <a:pt x="11" y="32"/>
                      <a:pt x="9" y="25"/>
                      <a:pt x="0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 138">
                <a:extLst>
                  <a:ext uri="{FF2B5EF4-FFF2-40B4-BE49-F238E27FC236}">
                    <a16:creationId xmlns:a16="http://schemas.microsoft.com/office/drawing/2014/main" id="{268225B8-6E2C-4F93-817B-0FA12F8EEF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2150" y="139700"/>
                <a:ext cx="34925" cy="31750"/>
              </a:xfrm>
              <a:custGeom>
                <a:avLst/>
                <a:gdLst>
                  <a:gd name="T0" fmla="*/ 87 w 87"/>
                  <a:gd name="T1" fmla="*/ 9 h 38"/>
                  <a:gd name="T2" fmla="*/ 75 w 87"/>
                  <a:gd name="T3" fmla="*/ 26 h 38"/>
                  <a:gd name="T4" fmla="*/ 17 w 87"/>
                  <a:gd name="T5" fmla="*/ 37 h 38"/>
                  <a:gd name="T6" fmla="*/ 0 w 87"/>
                  <a:gd name="T7" fmla="*/ 26 h 38"/>
                  <a:gd name="T8" fmla="*/ 12 w 87"/>
                  <a:gd name="T9" fmla="*/ 12 h 38"/>
                  <a:gd name="T10" fmla="*/ 80 w 87"/>
                  <a:gd name="T11" fmla="*/ 0 h 38"/>
                  <a:gd name="T12" fmla="*/ 87 w 87"/>
                  <a:gd name="T13" fmla="*/ 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38">
                    <a:moveTo>
                      <a:pt x="87" y="9"/>
                    </a:moveTo>
                    <a:cubicBezTo>
                      <a:pt x="83" y="15"/>
                      <a:pt x="80" y="25"/>
                      <a:pt x="75" y="26"/>
                    </a:cubicBezTo>
                    <a:cubicBezTo>
                      <a:pt x="56" y="31"/>
                      <a:pt x="37" y="35"/>
                      <a:pt x="17" y="37"/>
                    </a:cubicBezTo>
                    <a:cubicBezTo>
                      <a:pt x="12" y="38"/>
                      <a:pt x="6" y="30"/>
                      <a:pt x="0" y="26"/>
                    </a:cubicBezTo>
                    <a:cubicBezTo>
                      <a:pt x="4" y="21"/>
                      <a:pt x="7" y="13"/>
                      <a:pt x="12" y="12"/>
                    </a:cubicBezTo>
                    <a:cubicBezTo>
                      <a:pt x="34" y="7"/>
                      <a:pt x="57" y="4"/>
                      <a:pt x="80" y="0"/>
                    </a:cubicBezTo>
                    <a:cubicBezTo>
                      <a:pt x="82" y="3"/>
                      <a:pt x="84" y="6"/>
                      <a:pt x="87" y="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 139">
                <a:extLst>
                  <a:ext uri="{FF2B5EF4-FFF2-40B4-BE49-F238E27FC236}">
                    <a16:creationId xmlns:a16="http://schemas.microsoft.com/office/drawing/2014/main" id="{2A853DB3-98FF-456F-A277-E151273B00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51800" y="220663"/>
                <a:ext cx="36513" cy="33338"/>
              </a:xfrm>
              <a:custGeom>
                <a:avLst/>
                <a:gdLst>
                  <a:gd name="T0" fmla="*/ 88 w 88"/>
                  <a:gd name="T1" fmla="*/ 16 h 42"/>
                  <a:gd name="T2" fmla="*/ 77 w 88"/>
                  <a:gd name="T3" fmla="*/ 31 h 42"/>
                  <a:gd name="T4" fmla="*/ 15 w 88"/>
                  <a:gd name="T5" fmla="*/ 42 h 42"/>
                  <a:gd name="T6" fmla="*/ 1 w 88"/>
                  <a:gd name="T7" fmla="*/ 32 h 42"/>
                  <a:gd name="T8" fmla="*/ 6 w 88"/>
                  <a:gd name="T9" fmla="*/ 19 h 42"/>
                  <a:gd name="T10" fmla="*/ 88 w 88"/>
                  <a:gd name="T11" fmla="*/ 1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8" h="42">
                    <a:moveTo>
                      <a:pt x="88" y="16"/>
                    </a:moveTo>
                    <a:cubicBezTo>
                      <a:pt x="83" y="22"/>
                      <a:pt x="81" y="31"/>
                      <a:pt x="77" y="31"/>
                    </a:cubicBezTo>
                    <a:cubicBezTo>
                      <a:pt x="56" y="36"/>
                      <a:pt x="36" y="40"/>
                      <a:pt x="15" y="42"/>
                    </a:cubicBezTo>
                    <a:cubicBezTo>
                      <a:pt x="11" y="42"/>
                      <a:pt x="4" y="36"/>
                      <a:pt x="1" y="32"/>
                    </a:cubicBezTo>
                    <a:cubicBezTo>
                      <a:pt x="0" y="29"/>
                      <a:pt x="4" y="19"/>
                      <a:pt x="6" y="19"/>
                    </a:cubicBezTo>
                    <a:cubicBezTo>
                      <a:pt x="32" y="14"/>
                      <a:pt x="58" y="0"/>
                      <a:pt x="88" y="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 140">
                <a:extLst>
                  <a:ext uri="{FF2B5EF4-FFF2-40B4-BE49-F238E27FC236}">
                    <a16:creationId xmlns:a16="http://schemas.microsoft.com/office/drawing/2014/main" id="{6BBF8DE8-0742-4A71-80C5-B072C1F6F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73925" y="479425"/>
                <a:ext cx="33338" cy="36513"/>
              </a:xfrm>
              <a:custGeom>
                <a:avLst/>
                <a:gdLst>
                  <a:gd name="T0" fmla="*/ 0 w 81"/>
                  <a:gd name="T1" fmla="*/ 44 h 44"/>
                  <a:gd name="T2" fmla="*/ 81 w 81"/>
                  <a:gd name="T3" fmla="*/ 9 h 44"/>
                  <a:gd name="T4" fmla="*/ 0 w 81"/>
                  <a:gd name="T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44">
                    <a:moveTo>
                      <a:pt x="0" y="44"/>
                    </a:moveTo>
                    <a:cubicBezTo>
                      <a:pt x="5" y="15"/>
                      <a:pt x="43" y="0"/>
                      <a:pt x="81" y="9"/>
                    </a:cubicBezTo>
                    <a:cubicBezTo>
                      <a:pt x="72" y="31"/>
                      <a:pt x="52" y="40"/>
                      <a:pt x="0" y="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 141">
                <a:extLst>
                  <a:ext uri="{FF2B5EF4-FFF2-40B4-BE49-F238E27FC236}">
                    <a16:creationId xmlns:a16="http://schemas.microsoft.com/office/drawing/2014/main" id="{324D7DA2-025F-4914-A1ED-74F08916FD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69150" y="588963"/>
                <a:ext cx="20638" cy="68263"/>
              </a:xfrm>
              <a:custGeom>
                <a:avLst/>
                <a:gdLst>
                  <a:gd name="T0" fmla="*/ 40 w 53"/>
                  <a:gd name="T1" fmla="*/ 0 h 84"/>
                  <a:gd name="T2" fmla="*/ 47 w 53"/>
                  <a:gd name="T3" fmla="*/ 4 h 84"/>
                  <a:gd name="T4" fmla="*/ 51 w 53"/>
                  <a:gd name="T5" fmla="*/ 20 h 84"/>
                  <a:gd name="T6" fmla="*/ 16 w 53"/>
                  <a:gd name="T7" fmla="*/ 76 h 84"/>
                  <a:gd name="T8" fmla="*/ 2 w 53"/>
                  <a:gd name="T9" fmla="*/ 60 h 84"/>
                  <a:gd name="T10" fmla="*/ 40 w 53"/>
                  <a:gd name="T11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84">
                    <a:moveTo>
                      <a:pt x="40" y="0"/>
                    </a:moveTo>
                    <a:cubicBezTo>
                      <a:pt x="45" y="2"/>
                      <a:pt x="47" y="3"/>
                      <a:pt x="47" y="4"/>
                    </a:cubicBezTo>
                    <a:cubicBezTo>
                      <a:pt x="49" y="9"/>
                      <a:pt x="53" y="17"/>
                      <a:pt x="51" y="20"/>
                    </a:cubicBezTo>
                    <a:cubicBezTo>
                      <a:pt x="41" y="40"/>
                      <a:pt x="31" y="61"/>
                      <a:pt x="16" y="76"/>
                    </a:cubicBezTo>
                    <a:cubicBezTo>
                      <a:pt x="8" y="84"/>
                      <a:pt x="0" y="70"/>
                      <a:pt x="2" y="60"/>
                    </a:cubicBezTo>
                    <a:cubicBezTo>
                      <a:pt x="6" y="36"/>
                      <a:pt x="18" y="15"/>
                      <a:pt x="4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 142">
                <a:extLst>
                  <a:ext uri="{FF2B5EF4-FFF2-40B4-BE49-F238E27FC236}">
                    <a16:creationId xmlns:a16="http://schemas.microsoft.com/office/drawing/2014/main" id="{C1469B9B-5CE1-4CD0-AEC8-93D3D5FEEC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02650" y="38100"/>
                <a:ext cx="34925" cy="39688"/>
              </a:xfrm>
              <a:custGeom>
                <a:avLst/>
                <a:gdLst>
                  <a:gd name="T0" fmla="*/ 0 w 88"/>
                  <a:gd name="T1" fmla="*/ 42 h 48"/>
                  <a:gd name="T2" fmla="*/ 85 w 88"/>
                  <a:gd name="T3" fmla="*/ 0 h 48"/>
                  <a:gd name="T4" fmla="*/ 86 w 88"/>
                  <a:gd name="T5" fmla="*/ 23 h 48"/>
                  <a:gd name="T6" fmla="*/ 0 w 88"/>
                  <a:gd name="T7" fmla="*/ 4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8" h="48">
                    <a:moveTo>
                      <a:pt x="0" y="42"/>
                    </a:moveTo>
                    <a:cubicBezTo>
                      <a:pt x="23" y="11"/>
                      <a:pt x="55" y="14"/>
                      <a:pt x="85" y="0"/>
                    </a:cubicBezTo>
                    <a:cubicBezTo>
                      <a:pt x="85" y="12"/>
                      <a:pt x="88" y="20"/>
                      <a:pt x="86" y="23"/>
                    </a:cubicBezTo>
                    <a:cubicBezTo>
                      <a:pt x="72" y="38"/>
                      <a:pt x="30" y="48"/>
                      <a:pt x="0" y="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 143">
                <a:extLst>
                  <a:ext uri="{FF2B5EF4-FFF2-40B4-BE49-F238E27FC236}">
                    <a16:creationId xmlns:a16="http://schemas.microsoft.com/office/drawing/2014/main" id="{9F8B2C85-11D4-4CF2-9CBB-57DEA1CD19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5025" y="700088"/>
                <a:ext cx="15875" cy="30163"/>
              </a:xfrm>
              <a:custGeom>
                <a:avLst/>
                <a:gdLst>
                  <a:gd name="T0" fmla="*/ 34 w 38"/>
                  <a:gd name="T1" fmla="*/ 33 h 36"/>
                  <a:gd name="T2" fmla="*/ 27 w 38"/>
                  <a:gd name="T3" fmla="*/ 36 h 36"/>
                  <a:gd name="T4" fmla="*/ 1 w 38"/>
                  <a:gd name="T5" fmla="*/ 10 h 36"/>
                  <a:gd name="T6" fmla="*/ 13 w 38"/>
                  <a:gd name="T7" fmla="*/ 1 h 36"/>
                  <a:gd name="T8" fmla="*/ 34 w 38"/>
                  <a:gd name="T9" fmla="*/ 3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6">
                    <a:moveTo>
                      <a:pt x="34" y="33"/>
                    </a:moveTo>
                    <a:cubicBezTo>
                      <a:pt x="29" y="35"/>
                      <a:pt x="28" y="36"/>
                      <a:pt x="27" y="36"/>
                    </a:cubicBezTo>
                    <a:cubicBezTo>
                      <a:pt x="11" y="34"/>
                      <a:pt x="0" y="27"/>
                      <a:pt x="1" y="10"/>
                    </a:cubicBezTo>
                    <a:cubicBezTo>
                      <a:pt x="2" y="7"/>
                      <a:pt x="10" y="0"/>
                      <a:pt x="13" y="1"/>
                    </a:cubicBezTo>
                    <a:cubicBezTo>
                      <a:pt x="27" y="6"/>
                      <a:pt x="38" y="14"/>
                      <a:pt x="34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9" name="Arrow: Right 108">
            <a:extLst>
              <a:ext uri="{FF2B5EF4-FFF2-40B4-BE49-F238E27FC236}">
                <a16:creationId xmlns:a16="http://schemas.microsoft.com/office/drawing/2014/main" id="{105633F0-E49E-4169-9E58-A3B89295F884}"/>
              </a:ext>
            </a:extLst>
          </p:cNvPr>
          <p:cNvSpPr/>
          <p:nvPr/>
        </p:nvSpPr>
        <p:spPr>
          <a:xfrm>
            <a:off x="741660" y="23362"/>
            <a:ext cx="3585666" cy="1230098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F87CC81-A5EF-4593-BFA8-65D016ADB9EF}"/>
              </a:ext>
            </a:extLst>
          </p:cNvPr>
          <p:cNvSpPr txBox="1"/>
          <p:nvPr/>
        </p:nvSpPr>
        <p:spPr>
          <a:xfrm>
            <a:off x="988544" y="388585"/>
            <a:ext cx="290965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700" b="1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سيرا لحصة الدرسية</a:t>
            </a:r>
            <a:endParaRPr kumimoji="0" lang="en-GB" sz="2700" b="1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6107E1D4-9120-4471-9A4C-656B8FECAB41}"/>
              </a:ext>
            </a:extLst>
          </p:cNvPr>
          <p:cNvGrpSpPr/>
          <p:nvPr/>
        </p:nvGrpSpPr>
        <p:grpSpPr>
          <a:xfrm>
            <a:off x="8629392" y="4113"/>
            <a:ext cx="525707" cy="972908"/>
            <a:chOff x="7615895" y="2647423"/>
            <a:chExt cx="1166981" cy="1666366"/>
          </a:xfrm>
        </p:grpSpPr>
        <p:sp>
          <p:nvSpPr>
            <p:cNvPr id="112" name="Freeform 17">
              <a:extLst>
                <a:ext uri="{FF2B5EF4-FFF2-40B4-BE49-F238E27FC236}">
                  <a16:creationId xmlns:a16="http://schemas.microsoft.com/office/drawing/2014/main" id="{ABD79B1F-A474-4C1A-BBB6-6728FDDC28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5895" y="2647423"/>
              <a:ext cx="1166981" cy="1666366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00BABE6D-3F7B-49DA-BA3B-EEAC51055334}"/>
                </a:ext>
              </a:extLst>
            </p:cNvPr>
            <p:cNvSpPr txBox="1"/>
            <p:nvPr/>
          </p:nvSpPr>
          <p:spPr>
            <a:xfrm>
              <a:off x="7695156" y="2841704"/>
              <a:ext cx="1033651" cy="685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08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FDA00CF5-AF34-4823-A905-7FBD956FB0AC}"/>
              </a:ext>
            </a:extLst>
          </p:cNvPr>
          <p:cNvGrpSpPr/>
          <p:nvPr/>
        </p:nvGrpSpPr>
        <p:grpSpPr>
          <a:xfrm>
            <a:off x="8091322" y="1329645"/>
            <a:ext cx="525707" cy="972908"/>
            <a:chOff x="7615895" y="2647423"/>
            <a:chExt cx="1166981" cy="1666366"/>
          </a:xfrm>
        </p:grpSpPr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CD30C2B0-5AE6-475B-A308-E4D0575469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5895" y="2647423"/>
              <a:ext cx="1166981" cy="1666366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D3608542-34AB-4F83-A6F3-FE28DE47B6D9}"/>
                </a:ext>
              </a:extLst>
            </p:cNvPr>
            <p:cNvSpPr txBox="1"/>
            <p:nvPr/>
          </p:nvSpPr>
          <p:spPr>
            <a:xfrm>
              <a:off x="7695156" y="2841704"/>
              <a:ext cx="1033651" cy="685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06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345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3" grpId="0"/>
      <p:bldP spid="27" grpId="0" animBg="1"/>
      <p:bldP spid="29" grpId="0" animBg="1"/>
      <p:bldP spid="30" grpId="0"/>
      <p:bldP spid="31" grpId="0"/>
      <p:bldP spid="32" grpId="0"/>
      <p:bldP spid="37" grpId="0"/>
      <p:bldP spid="38" grpId="0"/>
      <p:bldP spid="39" grpId="0" animBg="1"/>
      <p:bldP spid="40" grpId="0" animBg="1"/>
      <p:bldP spid="44" grpId="0"/>
      <p:bldP spid="45" grpId="0"/>
      <p:bldP spid="4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Oval 5"/>
          <p:cNvSpPr>
            <a:spLocks noChangeArrowheads="1"/>
          </p:cNvSpPr>
          <p:nvPr/>
        </p:nvSpPr>
        <p:spPr bwMode="auto">
          <a:xfrm>
            <a:off x="2091267" y="2361143"/>
            <a:ext cx="2133600" cy="2133600"/>
          </a:xfrm>
          <a:prstGeom prst="ellipse">
            <a:avLst/>
          </a:prstGeom>
          <a:solidFill>
            <a:srgbClr val="C9B19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400"/>
          </a:p>
        </p:txBody>
      </p:sp>
      <p:pic>
        <p:nvPicPr>
          <p:cNvPr id="4100" name="Picture 4" descr="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7506" y="5407375"/>
            <a:ext cx="2379133" cy="51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2448984" y="2938993"/>
            <a:ext cx="13462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6400">
                <a:solidFill>
                  <a:schemeClr val="bg1"/>
                </a:solidFill>
              </a:rPr>
              <a:t>01</a:t>
            </a:r>
          </a:p>
        </p:txBody>
      </p:sp>
      <p:pic>
        <p:nvPicPr>
          <p:cNvPr id="4107" name="Picture 11" descr="未标题-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1551" y="2318810"/>
            <a:ext cx="635000" cy="70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8" name="Freeform 12"/>
          <p:cNvSpPr>
            <a:spLocks/>
          </p:cNvSpPr>
          <p:nvPr/>
        </p:nvSpPr>
        <p:spPr bwMode="auto">
          <a:xfrm>
            <a:off x="3862918" y="3087159"/>
            <a:ext cx="550333" cy="2116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4109" name="Group 13"/>
          <p:cNvGrpSpPr>
            <a:grpSpLocks/>
          </p:cNvGrpSpPr>
          <p:nvPr/>
        </p:nvGrpSpPr>
        <p:grpSpPr bwMode="auto">
          <a:xfrm>
            <a:off x="1875367" y="2496610"/>
            <a:ext cx="237067" cy="232833"/>
            <a:chOff x="223" y="203"/>
            <a:chExt cx="213" cy="211"/>
          </a:xfrm>
        </p:grpSpPr>
        <p:sp>
          <p:nvSpPr>
            <p:cNvPr id="4110" name="Freeform 14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4112" name="Freeform 16"/>
          <p:cNvSpPr>
            <a:spLocks/>
          </p:cNvSpPr>
          <p:nvPr/>
        </p:nvSpPr>
        <p:spPr bwMode="auto">
          <a:xfrm>
            <a:off x="2868084" y="2678643"/>
            <a:ext cx="457200" cy="1735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4113" name="Group 17"/>
          <p:cNvGrpSpPr>
            <a:grpSpLocks/>
          </p:cNvGrpSpPr>
          <p:nvPr/>
        </p:nvGrpSpPr>
        <p:grpSpPr bwMode="auto">
          <a:xfrm flipV="1">
            <a:off x="3799418" y="3641726"/>
            <a:ext cx="173567" cy="169333"/>
            <a:chOff x="223" y="203"/>
            <a:chExt cx="213" cy="211"/>
          </a:xfrm>
        </p:grpSpPr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115" name="Oval 19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4646" y="-340783"/>
            <a:ext cx="5297729" cy="6855884"/>
          </a:xfrm>
          <a:prstGeom prst="rect">
            <a:avLst/>
          </a:prstGeom>
        </p:spPr>
      </p:pic>
      <p:pic>
        <p:nvPicPr>
          <p:cNvPr id="20" name="Picture 2" descr="نتيجة بحث الصور عن uae flag gif">
            <a:extLst>
              <a:ext uri="{FF2B5EF4-FFF2-40B4-BE49-F238E27FC236}">
                <a16:creationId xmlns:a16="http://schemas.microsoft.com/office/drawing/2014/main" id="{66F9AE7A-4D80-4E70-B191-C83579E3CA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980" y="566429"/>
            <a:ext cx="1299940" cy="70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F9D8A02-94B8-4B0B-BD8F-00E5358B3077}"/>
              </a:ext>
            </a:extLst>
          </p:cNvPr>
          <p:cNvGrpSpPr/>
          <p:nvPr/>
        </p:nvGrpSpPr>
        <p:grpSpPr>
          <a:xfrm>
            <a:off x="1530146" y="1567116"/>
            <a:ext cx="3015397" cy="3251752"/>
            <a:chOff x="1643433" y="2133619"/>
            <a:chExt cx="2464566" cy="2468261"/>
          </a:xfrm>
        </p:grpSpPr>
        <p:pic>
          <p:nvPicPr>
            <p:cNvPr id="22" name="Picture 21" descr="Shape, circle&#10;&#10;Description automatically generated">
              <a:extLst>
                <a:ext uri="{FF2B5EF4-FFF2-40B4-BE49-F238E27FC236}">
                  <a16:creationId xmlns:a16="http://schemas.microsoft.com/office/drawing/2014/main" id="{12D61955-0EF6-4E76-BB79-8B625BEE8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3433" y="2133619"/>
              <a:ext cx="2464566" cy="2468261"/>
            </a:xfrm>
            <a:prstGeom prst="rect">
              <a:avLst/>
            </a:prstGeom>
          </p:spPr>
        </p:pic>
        <p:pic>
          <p:nvPicPr>
            <p:cNvPr id="23" name="Picture 22" descr="A picture containing text, outdoor, sign&#10;&#10;Description automatically generated">
              <a:extLst>
                <a:ext uri="{FF2B5EF4-FFF2-40B4-BE49-F238E27FC236}">
                  <a16:creationId xmlns:a16="http://schemas.microsoft.com/office/drawing/2014/main" id="{E0ADF35C-48D5-4B2F-B1C4-8AF63C223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331" y="2278979"/>
              <a:ext cx="2177544" cy="2177544"/>
            </a:xfrm>
            <a:prstGeom prst="rect">
              <a:avLst/>
            </a:prstGeom>
          </p:spPr>
        </p:pic>
      </p:grpSp>
      <p:pic>
        <p:nvPicPr>
          <p:cNvPr id="25" name="Picture 24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0B14E6A6-0963-466B-8B41-7B19A04B65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618" y="932529"/>
            <a:ext cx="6022059" cy="447484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7FC1C1EA-1B76-4CEC-AC65-5C8522E95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1954" l="12589" r="89894">
                        <a14:backgroundMark x1="19681" y1="25287" x2="19681" y2="252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1" y="2361143"/>
            <a:ext cx="2215973" cy="341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 3">
            <a:extLst>
              <a:ext uri="{FF2B5EF4-FFF2-40B4-BE49-F238E27FC236}">
                <a16:creationId xmlns:a16="http://schemas.microsoft.com/office/drawing/2014/main" id="{4D18EEDA-5B7E-4503-8E60-D4BB0A5FB1A0}"/>
              </a:ext>
            </a:extLst>
          </p:cNvPr>
          <p:cNvSpPr/>
          <p:nvPr/>
        </p:nvSpPr>
        <p:spPr>
          <a:xfrm>
            <a:off x="5421406" y="2765426"/>
            <a:ext cx="5306869" cy="2208972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AE" altLang="ar-AE" sz="6000" b="1" dirty="0">
                <a:solidFill>
                  <a:srgbClr val="7030A0"/>
                </a:solidFill>
                <a:latin typeface="Arial" panose="020B0604020202020204" pitchFamily="34" charset="0"/>
              </a:rPr>
              <a:t>التقويم الختامي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AE" altLang="ar-AE" sz="6000" b="1" dirty="0">
                <a:solidFill>
                  <a:srgbClr val="7030A0"/>
                </a:solidFill>
                <a:latin typeface="Arial" panose="020B0604020202020204" pitchFamily="34" charset="0"/>
              </a:rPr>
              <a:t>النشاط 4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AE" altLang="ar-AE" sz="6000" b="1" dirty="0">
                <a:solidFill>
                  <a:srgbClr val="7030A0"/>
                </a:solidFill>
                <a:latin typeface="Arial" panose="020B0604020202020204" pitchFamily="34" charset="0"/>
              </a:rPr>
              <a:t>ص 39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AE" altLang="ar-AE" sz="60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</a:p>
          <a:p>
            <a:pPr algn="ctr"/>
            <a:endParaRPr lang="ar-AE" sz="4800" b="1" u="sng" dirty="0">
              <a:solidFill>
                <a:schemeClr val="tx1"/>
              </a:solidFill>
              <a:latin typeface="Calibri Light" panose="020F0302020204030204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645888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16E9144-E0D8-42AC-BDB8-59B15120F911}"/>
              </a:ext>
            </a:extLst>
          </p:cNvPr>
          <p:cNvGrpSpPr/>
          <p:nvPr/>
        </p:nvGrpSpPr>
        <p:grpSpPr>
          <a:xfrm>
            <a:off x="10257638" y="119544"/>
            <a:ext cx="2242423" cy="987405"/>
            <a:chOff x="9890854" y="216476"/>
            <a:chExt cx="2242423" cy="987405"/>
          </a:xfrm>
        </p:grpSpPr>
        <p:sp>
          <p:nvSpPr>
            <p:cNvPr id="13" name="Arrow: Down 12">
              <a:extLst>
                <a:ext uri="{FF2B5EF4-FFF2-40B4-BE49-F238E27FC236}">
                  <a16:creationId xmlns:a16="http://schemas.microsoft.com/office/drawing/2014/main" id="{303038CC-4F66-4B43-A370-66C8A9AD05CA}"/>
                </a:ext>
              </a:extLst>
            </p:cNvPr>
            <p:cNvSpPr/>
            <p:nvPr/>
          </p:nvSpPr>
          <p:spPr>
            <a:xfrm rot="4220239">
              <a:off x="10500666" y="-304050"/>
              <a:ext cx="987405" cy="2028457"/>
            </a:xfrm>
            <a:prstGeom prst="downArrow">
              <a:avLst>
                <a:gd name="adj1" fmla="val 69195"/>
                <a:gd name="adj2" fmla="val 5752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مربع نص 4">
              <a:extLst>
                <a:ext uri="{FF2B5EF4-FFF2-40B4-BE49-F238E27FC236}">
                  <a16:creationId xmlns:a16="http://schemas.microsoft.com/office/drawing/2014/main" id="{8822DECF-43AA-4ED0-B9CF-116553EDAE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086585">
              <a:off x="9890854" y="374083"/>
              <a:ext cx="2242423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r>
                <a:rPr lang="ar-EG" altLang="ar-AE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نشاط ( </a:t>
              </a:r>
              <a:r>
                <a:rPr lang="ar-AE" altLang="ar-AE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39</a:t>
              </a:r>
              <a:r>
                <a:rPr lang="ar-EG" altLang="ar-AE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16" name="Action Button: Sound 15">
            <a:hlinkClick r:id="" action="ppaction://noaction" highlightClick="1">
              <a:snd r:embed="rId2" name="applause.wav"/>
            </a:hlinkClick>
            <a:extLst>
              <a:ext uri="{FF2B5EF4-FFF2-40B4-BE49-F238E27FC236}">
                <a16:creationId xmlns:a16="http://schemas.microsoft.com/office/drawing/2014/main" id="{764E4AD5-C41A-4839-9FAE-3C2AEF1F81A2}"/>
              </a:ext>
            </a:extLst>
          </p:cNvPr>
          <p:cNvSpPr/>
          <p:nvPr/>
        </p:nvSpPr>
        <p:spPr>
          <a:xfrm>
            <a:off x="10972623" y="5653088"/>
            <a:ext cx="812454" cy="591665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6E9034-9697-4488-8244-5E717A7230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88"/>
          <a:stretch/>
        </p:blipFill>
        <p:spPr>
          <a:xfrm>
            <a:off x="675629" y="391784"/>
            <a:ext cx="10370765" cy="4831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94CB95-B6FA-4667-8DDB-E8F7D6F57E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27" t="32620" r="56818" b="-918"/>
          <a:stretch/>
        </p:blipFill>
        <p:spPr>
          <a:xfrm>
            <a:off x="1524000" y="3815320"/>
            <a:ext cx="4171950" cy="22180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28CCC48-9238-44AD-98BF-0AF87B3ADA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414" t="31702" r="13361"/>
          <a:stretch/>
        </p:blipFill>
        <p:spPr>
          <a:xfrm>
            <a:off x="5848351" y="3815320"/>
            <a:ext cx="4000500" cy="221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3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Oval 5"/>
          <p:cNvSpPr>
            <a:spLocks noChangeArrowheads="1"/>
          </p:cNvSpPr>
          <p:nvPr/>
        </p:nvSpPr>
        <p:spPr bwMode="auto">
          <a:xfrm>
            <a:off x="2091267" y="2361143"/>
            <a:ext cx="2133600" cy="2133600"/>
          </a:xfrm>
          <a:prstGeom prst="ellipse">
            <a:avLst/>
          </a:prstGeom>
          <a:solidFill>
            <a:srgbClr val="C9B19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400"/>
          </a:p>
        </p:txBody>
      </p:sp>
      <p:pic>
        <p:nvPicPr>
          <p:cNvPr id="4100" name="Picture 4" descr="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7506" y="5407375"/>
            <a:ext cx="2379133" cy="51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2448984" y="2938993"/>
            <a:ext cx="13462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6400">
                <a:solidFill>
                  <a:schemeClr val="bg1"/>
                </a:solidFill>
              </a:rPr>
              <a:t>01</a:t>
            </a:r>
          </a:p>
        </p:txBody>
      </p:sp>
      <p:pic>
        <p:nvPicPr>
          <p:cNvPr id="4107" name="Picture 11" descr="未标题-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1551" y="2318810"/>
            <a:ext cx="635000" cy="70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8" name="Freeform 12"/>
          <p:cNvSpPr>
            <a:spLocks/>
          </p:cNvSpPr>
          <p:nvPr/>
        </p:nvSpPr>
        <p:spPr bwMode="auto">
          <a:xfrm>
            <a:off x="3862918" y="3087159"/>
            <a:ext cx="550333" cy="2116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4112" name="Freeform 16"/>
          <p:cNvSpPr>
            <a:spLocks/>
          </p:cNvSpPr>
          <p:nvPr/>
        </p:nvSpPr>
        <p:spPr bwMode="auto">
          <a:xfrm>
            <a:off x="2868084" y="2678643"/>
            <a:ext cx="457200" cy="1735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4113" name="Group 17"/>
          <p:cNvGrpSpPr>
            <a:grpSpLocks/>
          </p:cNvGrpSpPr>
          <p:nvPr/>
        </p:nvGrpSpPr>
        <p:grpSpPr bwMode="auto">
          <a:xfrm flipV="1">
            <a:off x="3799418" y="3641726"/>
            <a:ext cx="173567" cy="169333"/>
            <a:chOff x="223" y="203"/>
            <a:chExt cx="213" cy="211"/>
          </a:xfrm>
        </p:grpSpPr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115" name="Oval 19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4646" y="-340783"/>
            <a:ext cx="5297729" cy="6855884"/>
          </a:xfrm>
          <a:prstGeom prst="rect">
            <a:avLst/>
          </a:prstGeom>
        </p:spPr>
      </p:pic>
      <p:pic>
        <p:nvPicPr>
          <p:cNvPr id="20" name="Picture 2" descr="نتيجة بحث الصور عن uae flag gif">
            <a:extLst>
              <a:ext uri="{FF2B5EF4-FFF2-40B4-BE49-F238E27FC236}">
                <a16:creationId xmlns:a16="http://schemas.microsoft.com/office/drawing/2014/main" id="{66F9AE7A-4D80-4E70-B191-C83579E3CA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302" y="302526"/>
            <a:ext cx="1299940" cy="70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 3">
            <a:extLst>
              <a:ext uri="{FF2B5EF4-FFF2-40B4-BE49-F238E27FC236}">
                <a16:creationId xmlns:a16="http://schemas.microsoft.com/office/drawing/2014/main" id="{4D18EEDA-5B7E-4503-8E60-D4BB0A5FB1A0}"/>
              </a:ext>
            </a:extLst>
          </p:cNvPr>
          <p:cNvSpPr/>
          <p:nvPr/>
        </p:nvSpPr>
        <p:spPr>
          <a:xfrm>
            <a:off x="5545668" y="1140315"/>
            <a:ext cx="5447803" cy="39208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التقويم الختامي</a:t>
            </a:r>
          </a:p>
          <a:p>
            <a:pPr algn="ctr"/>
            <a:r>
              <a:rPr lang="ar-AE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النضج الالكتروني</a:t>
            </a:r>
          </a:p>
          <a:p>
            <a:pPr algn="ctr"/>
            <a:r>
              <a:rPr lang="ar-AE" sz="5333" dirty="0">
                <a:ln w="0"/>
                <a:solidFill>
                  <a:schemeClr val="tx2"/>
                </a:solidFill>
                <a:effectLst>
                  <a:reflection blurRad="6350" stA="53000" endA="300" endPos="35500" dir="5400000" sy="-90000" algn="bl" rotWithShape="0"/>
                </a:effectLst>
              </a:rPr>
              <a:t>من خلال تطبيق </a:t>
            </a:r>
          </a:p>
          <a:p>
            <a:pPr algn="ctr"/>
            <a:r>
              <a:rPr lang="en-US" sz="5333" dirty="0" err="1">
                <a:ln w="0"/>
                <a:solidFill>
                  <a:schemeClr val="tx2"/>
                </a:solidFill>
                <a:effectLst>
                  <a:reflection blurRad="6350" stA="53000" endA="300" endPos="35500" dir="5400000" sy="-90000" algn="bl" rotWithShape="0"/>
                </a:effectLst>
              </a:rPr>
              <a:t>worldwall</a:t>
            </a:r>
            <a:endParaRPr lang="en-US" sz="5333" dirty="0">
              <a:ln w="0"/>
              <a:solidFill>
                <a:schemeClr val="tx2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7FC1C1EA-1B76-4CEC-AC65-5C8522E95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1954" l="12589" r="89894">
                        <a14:backgroundMark x1="19681" y1="25287" x2="19681" y2="252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1" y="2134212"/>
            <a:ext cx="2215973" cy="341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C725438-3A71-4EA5-A0C7-E8449A48A9B7}"/>
              </a:ext>
            </a:extLst>
          </p:cNvPr>
          <p:cNvSpPr/>
          <p:nvPr/>
        </p:nvSpPr>
        <p:spPr>
          <a:xfrm>
            <a:off x="5597955" y="4958735"/>
            <a:ext cx="5395516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dirty="0">
                <a:hlinkClick r:id="rId8"/>
              </a:rPr>
              <a:t>https://wordwall.net/ar/resource/4167957</a:t>
            </a:r>
            <a:endParaRPr lang="ar-AE" sz="2400" dirty="0"/>
          </a:p>
          <a:p>
            <a:endParaRPr lang="en-US" sz="2400" dirty="0"/>
          </a:p>
        </p:txBody>
      </p:sp>
      <p:grpSp>
        <p:nvGrpSpPr>
          <p:cNvPr id="34" name="Group 20">
            <a:extLst>
              <a:ext uri="{FF2B5EF4-FFF2-40B4-BE49-F238E27FC236}">
                <a16:creationId xmlns:a16="http://schemas.microsoft.com/office/drawing/2014/main" id="{17093BDE-B7E1-4BC2-837C-61562691AD27}"/>
              </a:ext>
            </a:extLst>
          </p:cNvPr>
          <p:cNvGrpSpPr>
            <a:grpSpLocks/>
          </p:cNvGrpSpPr>
          <p:nvPr/>
        </p:nvGrpSpPr>
        <p:grpSpPr bwMode="auto">
          <a:xfrm rot="631247">
            <a:off x="719667" y="4581525"/>
            <a:ext cx="270933" cy="262467"/>
            <a:chOff x="223" y="203"/>
            <a:chExt cx="213" cy="211"/>
          </a:xfrm>
        </p:grpSpPr>
        <p:sp>
          <p:nvSpPr>
            <p:cNvPr id="35" name="Freeform 21">
              <a:extLst>
                <a:ext uri="{FF2B5EF4-FFF2-40B4-BE49-F238E27FC236}">
                  <a16:creationId xmlns:a16="http://schemas.microsoft.com/office/drawing/2014/main" id="{63340066-2189-4A70-8B4C-7B05A8190B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6" name="Oval 22">
              <a:extLst>
                <a:ext uri="{FF2B5EF4-FFF2-40B4-BE49-F238E27FC236}">
                  <a16:creationId xmlns:a16="http://schemas.microsoft.com/office/drawing/2014/main" id="{AE5C375C-FB61-480C-81EC-CF0237FA41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pic>
        <p:nvPicPr>
          <p:cNvPr id="37" name="Picture 23" descr="未标题-2">
            <a:extLst>
              <a:ext uri="{FF2B5EF4-FFF2-40B4-BE49-F238E27FC236}">
                <a16:creationId xmlns:a16="http://schemas.microsoft.com/office/drawing/2014/main" id="{7F14D62E-6664-4FFD-B2C2-B4E30D2A0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4855" y="2261659"/>
            <a:ext cx="2480733" cy="276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6" descr="https://lh6.googleusercontent.com/vaEUjWtijHdxqYdBwcZLxEEVYifJhv3nqKB5F-X7FB1MaNJ70wL8v5yQoTaKnbTw-jiS7xqFvOVT6Gitr4FIP7nI0fCnSomqQNGMw5F47M0Zm0VTtK2t_kh4RAXRl_Uj1BrmSb15ZYc">
            <a:extLst>
              <a:ext uri="{FF2B5EF4-FFF2-40B4-BE49-F238E27FC236}">
                <a16:creationId xmlns:a16="http://schemas.microsoft.com/office/drawing/2014/main" id="{685F648E-A93D-41DC-8AB1-6EF7B403F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506" y="4918252"/>
            <a:ext cx="1693059" cy="149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نتيجة بحث الصور عن down clipart gif">
            <a:extLst>
              <a:ext uri="{FF2B5EF4-FFF2-40B4-BE49-F238E27FC236}">
                <a16:creationId xmlns:a16="http://schemas.microsoft.com/office/drawing/2014/main" id="{2C97B110-3C63-424B-B0C5-23D3520F79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5341110">
            <a:off x="3691903" y="4403902"/>
            <a:ext cx="1146802" cy="243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50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Oval 5"/>
          <p:cNvSpPr>
            <a:spLocks noChangeArrowheads="1"/>
          </p:cNvSpPr>
          <p:nvPr/>
        </p:nvSpPr>
        <p:spPr bwMode="auto">
          <a:xfrm>
            <a:off x="2091267" y="2361143"/>
            <a:ext cx="2133600" cy="2133600"/>
          </a:xfrm>
          <a:prstGeom prst="ellipse">
            <a:avLst/>
          </a:prstGeom>
          <a:solidFill>
            <a:srgbClr val="C9B19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400"/>
          </a:p>
        </p:txBody>
      </p:sp>
      <p:pic>
        <p:nvPicPr>
          <p:cNvPr id="4100" name="Picture 4" descr="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7506" y="5407375"/>
            <a:ext cx="2379133" cy="51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2448984" y="2938993"/>
            <a:ext cx="13462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6400">
                <a:solidFill>
                  <a:schemeClr val="bg1"/>
                </a:solidFill>
              </a:rPr>
              <a:t>01</a:t>
            </a:r>
          </a:p>
        </p:txBody>
      </p:sp>
      <p:pic>
        <p:nvPicPr>
          <p:cNvPr id="4107" name="Picture 11" descr="未标题-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1551" y="2318810"/>
            <a:ext cx="635000" cy="70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8" name="Freeform 12"/>
          <p:cNvSpPr>
            <a:spLocks/>
          </p:cNvSpPr>
          <p:nvPr/>
        </p:nvSpPr>
        <p:spPr bwMode="auto">
          <a:xfrm>
            <a:off x="3862918" y="3087159"/>
            <a:ext cx="550333" cy="2116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4109" name="Group 13"/>
          <p:cNvGrpSpPr>
            <a:grpSpLocks/>
          </p:cNvGrpSpPr>
          <p:nvPr/>
        </p:nvGrpSpPr>
        <p:grpSpPr bwMode="auto">
          <a:xfrm>
            <a:off x="1875367" y="2496610"/>
            <a:ext cx="237067" cy="232833"/>
            <a:chOff x="223" y="203"/>
            <a:chExt cx="213" cy="211"/>
          </a:xfrm>
        </p:grpSpPr>
        <p:sp>
          <p:nvSpPr>
            <p:cNvPr id="4110" name="Freeform 14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4112" name="Freeform 16"/>
          <p:cNvSpPr>
            <a:spLocks/>
          </p:cNvSpPr>
          <p:nvPr/>
        </p:nvSpPr>
        <p:spPr bwMode="auto">
          <a:xfrm>
            <a:off x="2868084" y="2678643"/>
            <a:ext cx="457200" cy="1735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4113" name="Group 17"/>
          <p:cNvGrpSpPr>
            <a:grpSpLocks/>
          </p:cNvGrpSpPr>
          <p:nvPr/>
        </p:nvGrpSpPr>
        <p:grpSpPr bwMode="auto">
          <a:xfrm flipV="1">
            <a:off x="3799418" y="3641726"/>
            <a:ext cx="173567" cy="169333"/>
            <a:chOff x="223" y="203"/>
            <a:chExt cx="213" cy="211"/>
          </a:xfrm>
        </p:grpSpPr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115" name="Oval 19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4646" y="-340783"/>
            <a:ext cx="5297729" cy="6855884"/>
          </a:xfrm>
          <a:prstGeom prst="rect">
            <a:avLst/>
          </a:prstGeom>
        </p:spPr>
      </p:pic>
      <p:pic>
        <p:nvPicPr>
          <p:cNvPr id="20" name="Picture 2" descr="نتيجة بحث الصور عن uae flag gif">
            <a:extLst>
              <a:ext uri="{FF2B5EF4-FFF2-40B4-BE49-F238E27FC236}">
                <a16:creationId xmlns:a16="http://schemas.microsoft.com/office/drawing/2014/main" id="{66F9AE7A-4D80-4E70-B191-C83579E3CA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980" y="566429"/>
            <a:ext cx="1299940" cy="70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F9D8A02-94B8-4B0B-BD8F-00E5358B3077}"/>
              </a:ext>
            </a:extLst>
          </p:cNvPr>
          <p:cNvGrpSpPr/>
          <p:nvPr/>
        </p:nvGrpSpPr>
        <p:grpSpPr>
          <a:xfrm>
            <a:off x="1530146" y="1567116"/>
            <a:ext cx="3015397" cy="3251752"/>
            <a:chOff x="1643433" y="2133619"/>
            <a:chExt cx="2464566" cy="2468261"/>
          </a:xfrm>
        </p:grpSpPr>
        <p:pic>
          <p:nvPicPr>
            <p:cNvPr id="22" name="Picture 21" descr="Shape, circle&#10;&#10;Description automatically generated">
              <a:extLst>
                <a:ext uri="{FF2B5EF4-FFF2-40B4-BE49-F238E27FC236}">
                  <a16:creationId xmlns:a16="http://schemas.microsoft.com/office/drawing/2014/main" id="{12D61955-0EF6-4E76-BB79-8B625BEE8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3433" y="2133619"/>
              <a:ext cx="2464566" cy="2468261"/>
            </a:xfrm>
            <a:prstGeom prst="rect">
              <a:avLst/>
            </a:prstGeom>
          </p:spPr>
        </p:pic>
        <p:pic>
          <p:nvPicPr>
            <p:cNvPr id="23" name="Picture 22" descr="A picture containing text, outdoor, sign&#10;&#10;Description automatically generated">
              <a:extLst>
                <a:ext uri="{FF2B5EF4-FFF2-40B4-BE49-F238E27FC236}">
                  <a16:creationId xmlns:a16="http://schemas.microsoft.com/office/drawing/2014/main" id="{E0ADF35C-48D5-4B2F-B1C4-8AF63C223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331" y="2278979"/>
              <a:ext cx="2177544" cy="2177544"/>
            </a:xfrm>
            <a:prstGeom prst="rect">
              <a:avLst/>
            </a:prstGeom>
          </p:spPr>
        </p:pic>
      </p:grpSp>
      <p:pic>
        <p:nvPicPr>
          <p:cNvPr id="25" name="Picture 24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0B14E6A6-0963-466B-8B41-7B19A04B65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618" y="932529"/>
            <a:ext cx="6022059" cy="447484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7FC1C1EA-1B76-4CEC-AC65-5C8522E95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1954" l="12589" r="89894">
                        <a14:backgroundMark x1="19681" y1="25287" x2="19681" y2="252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1" y="2361143"/>
            <a:ext cx="2215973" cy="341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 3">
            <a:extLst>
              <a:ext uri="{FF2B5EF4-FFF2-40B4-BE49-F238E27FC236}">
                <a16:creationId xmlns:a16="http://schemas.microsoft.com/office/drawing/2014/main" id="{4D18EEDA-5B7E-4503-8E60-D4BB0A5FB1A0}"/>
              </a:ext>
            </a:extLst>
          </p:cNvPr>
          <p:cNvSpPr/>
          <p:nvPr/>
        </p:nvSpPr>
        <p:spPr>
          <a:xfrm>
            <a:off x="5421406" y="2765426"/>
            <a:ext cx="5306869" cy="2208972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AE" altLang="ar-AE" sz="6000" b="1" dirty="0">
                <a:solidFill>
                  <a:srgbClr val="7030A0"/>
                </a:solidFill>
                <a:latin typeface="Arial" panose="020B0604020202020204" pitchFamily="34" charset="0"/>
              </a:rPr>
              <a:t>الواجب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AE" altLang="ar-AE" sz="6000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</a:p>
          <a:p>
            <a:pPr algn="ctr"/>
            <a:endParaRPr lang="ar-AE" sz="4800" b="1" u="sng" dirty="0">
              <a:solidFill>
                <a:schemeClr val="tx1"/>
              </a:solidFill>
              <a:latin typeface="Calibri Light" panose="020F0302020204030204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449717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FB0669-AF42-47EB-985A-9E5150B6D666}"/>
              </a:ext>
            </a:extLst>
          </p:cNvPr>
          <p:cNvGrpSpPr/>
          <p:nvPr/>
        </p:nvGrpSpPr>
        <p:grpSpPr>
          <a:xfrm>
            <a:off x="10507784" y="4573914"/>
            <a:ext cx="1633845" cy="1711326"/>
            <a:chOff x="1643433" y="2133619"/>
            <a:chExt cx="2464566" cy="2468261"/>
          </a:xfrm>
        </p:grpSpPr>
        <p:pic>
          <p:nvPicPr>
            <p:cNvPr id="9" name="Picture 8" descr="Shape, circle&#10;&#10;Description automatically generated">
              <a:extLst>
                <a:ext uri="{FF2B5EF4-FFF2-40B4-BE49-F238E27FC236}">
                  <a16:creationId xmlns:a16="http://schemas.microsoft.com/office/drawing/2014/main" id="{D9A32C78-7EE9-4FA9-B4AC-808833EDF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3433" y="2133619"/>
              <a:ext cx="2464566" cy="2468261"/>
            </a:xfrm>
            <a:prstGeom prst="rect">
              <a:avLst/>
            </a:prstGeom>
          </p:spPr>
        </p:pic>
        <p:pic>
          <p:nvPicPr>
            <p:cNvPr id="10" name="Picture 9" descr="A picture containing text, outdoor, sign&#10;&#10;Description automatically generated">
              <a:extLst>
                <a:ext uri="{FF2B5EF4-FFF2-40B4-BE49-F238E27FC236}">
                  <a16:creationId xmlns:a16="http://schemas.microsoft.com/office/drawing/2014/main" id="{AB87973A-258E-42C0-BCFD-D34318267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331" y="2278979"/>
              <a:ext cx="2177544" cy="217754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E2B79CA-9260-48EE-8032-04DB39C5E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2922" y="302975"/>
            <a:ext cx="8876190" cy="61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045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Freeform 7"/>
          <p:cNvSpPr>
            <a:spLocks/>
          </p:cNvSpPr>
          <p:nvPr/>
        </p:nvSpPr>
        <p:spPr bwMode="auto">
          <a:xfrm>
            <a:off x="3774018" y="758825"/>
            <a:ext cx="690033" cy="264584"/>
          </a:xfrm>
          <a:custGeom>
            <a:avLst/>
            <a:gdLst>
              <a:gd name="T0" fmla="*/ 159 w 162"/>
              <a:gd name="T1" fmla="*/ 62 h 62"/>
              <a:gd name="T2" fmla="*/ 161 w 162"/>
              <a:gd name="T3" fmla="*/ 54 h 62"/>
              <a:gd name="T4" fmla="*/ 137 w 162"/>
              <a:gd name="T5" fmla="*/ 26 h 62"/>
              <a:gd name="T6" fmla="*/ 121 w 162"/>
              <a:gd name="T7" fmla="*/ 30 h 62"/>
              <a:gd name="T8" fmla="*/ 121 w 162"/>
              <a:gd name="T9" fmla="*/ 28 h 62"/>
              <a:gd name="T10" fmla="*/ 121 w 162"/>
              <a:gd name="T11" fmla="*/ 27 h 62"/>
              <a:gd name="T12" fmla="*/ 121 w 162"/>
              <a:gd name="T13" fmla="*/ 22 h 62"/>
              <a:gd name="T14" fmla="*/ 119 w 162"/>
              <a:gd name="T15" fmla="*/ 16 h 62"/>
              <a:gd name="T16" fmla="*/ 118 w 162"/>
              <a:gd name="T17" fmla="*/ 15 h 62"/>
              <a:gd name="T18" fmla="*/ 118 w 162"/>
              <a:gd name="T19" fmla="*/ 15 h 62"/>
              <a:gd name="T20" fmla="*/ 118 w 162"/>
              <a:gd name="T21" fmla="*/ 15 h 62"/>
              <a:gd name="T22" fmla="*/ 115 w 162"/>
              <a:gd name="T23" fmla="*/ 9 h 62"/>
              <a:gd name="T24" fmla="*/ 109 w 162"/>
              <a:gd name="T25" fmla="*/ 5 h 62"/>
              <a:gd name="T26" fmla="*/ 97 w 162"/>
              <a:gd name="T27" fmla="*/ 0 h 62"/>
              <a:gd name="T28" fmla="*/ 83 w 162"/>
              <a:gd name="T29" fmla="*/ 3 h 62"/>
              <a:gd name="T30" fmla="*/ 73 w 162"/>
              <a:gd name="T31" fmla="*/ 12 h 62"/>
              <a:gd name="T32" fmla="*/ 70 w 162"/>
              <a:gd name="T33" fmla="*/ 18 h 62"/>
              <a:gd name="T34" fmla="*/ 69 w 162"/>
              <a:gd name="T35" fmla="*/ 24 h 62"/>
              <a:gd name="T36" fmla="*/ 58 w 162"/>
              <a:gd name="T37" fmla="*/ 21 h 62"/>
              <a:gd name="T38" fmla="*/ 52 w 162"/>
              <a:gd name="T39" fmla="*/ 21 h 62"/>
              <a:gd name="T40" fmla="*/ 41 w 162"/>
              <a:gd name="T41" fmla="*/ 26 h 62"/>
              <a:gd name="T42" fmla="*/ 33 w 162"/>
              <a:gd name="T43" fmla="*/ 43 h 62"/>
              <a:gd name="T44" fmla="*/ 32 w 162"/>
              <a:gd name="T45" fmla="*/ 43 h 62"/>
              <a:gd name="T46" fmla="*/ 32 w 162"/>
              <a:gd name="T47" fmla="*/ 43 h 62"/>
              <a:gd name="T48" fmla="*/ 32 w 162"/>
              <a:gd name="T49" fmla="*/ 43 h 62"/>
              <a:gd name="T50" fmla="*/ 1 w 162"/>
              <a:gd name="T51" fmla="*/ 59 h 62"/>
              <a:gd name="T52" fmla="*/ 0 w 162"/>
              <a:gd name="T53" fmla="*/ 62 h 62"/>
              <a:gd name="T54" fmla="*/ 159 w 162"/>
              <a:gd name="T55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62" h="62">
                <a:moveTo>
                  <a:pt x="159" y="62"/>
                </a:moveTo>
                <a:cubicBezTo>
                  <a:pt x="160" y="59"/>
                  <a:pt x="161" y="57"/>
                  <a:pt x="161" y="54"/>
                </a:cubicBezTo>
                <a:cubicBezTo>
                  <a:pt x="162" y="40"/>
                  <a:pt x="151" y="26"/>
                  <a:pt x="137" y="26"/>
                </a:cubicBezTo>
                <a:cubicBezTo>
                  <a:pt x="131" y="26"/>
                  <a:pt x="125" y="27"/>
                  <a:pt x="121" y="30"/>
                </a:cubicBezTo>
                <a:cubicBezTo>
                  <a:pt x="121" y="30"/>
                  <a:pt x="121" y="29"/>
                  <a:pt x="121" y="28"/>
                </a:cubicBezTo>
                <a:cubicBezTo>
                  <a:pt x="121" y="28"/>
                  <a:pt x="121" y="27"/>
                  <a:pt x="121" y="27"/>
                </a:cubicBezTo>
                <a:cubicBezTo>
                  <a:pt x="121" y="25"/>
                  <a:pt x="121" y="24"/>
                  <a:pt x="121" y="22"/>
                </a:cubicBezTo>
                <a:cubicBezTo>
                  <a:pt x="120" y="20"/>
                  <a:pt x="120" y="18"/>
                  <a:pt x="119" y="16"/>
                </a:cubicBezTo>
                <a:cubicBezTo>
                  <a:pt x="119" y="16"/>
                  <a:pt x="119" y="15"/>
                  <a:pt x="118" y="15"/>
                </a:cubicBezTo>
                <a:cubicBezTo>
                  <a:pt x="118" y="15"/>
                  <a:pt x="118" y="15"/>
                  <a:pt x="118" y="15"/>
                </a:cubicBezTo>
                <a:cubicBezTo>
                  <a:pt x="118" y="15"/>
                  <a:pt x="118" y="15"/>
                  <a:pt x="118" y="15"/>
                </a:cubicBezTo>
                <a:cubicBezTo>
                  <a:pt x="118" y="13"/>
                  <a:pt x="117" y="12"/>
                  <a:pt x="115" y="9"/>
                </a:cubicBezTo>
                <a:cubicBezTo>
                  <a:pt x="113" y="7"/>
                  <a:pt x="111" y="6"/>
                  <a:pt x="109" y="5"/>
                </a:cubicBezTo>
                <a:cubicBezTo>
                  <a:pt x="106" y="2"/>
                  <a:pt x="101" y="1"/>
                  <a:pt x="97" y="0"/>
                </a:cubicBezTo>
                <a:cubicBezTo>
                  <a:pt x="92" y="0"/>
                  <a:pt x="88" y="1"/>
                  <a:pt x="83" y="3"/>
                </a:cubicBezTo>
                <a:cubicBezTo>
                  <a:pt x="79" y="5"/>
                  <a:pt x="76" y="8"/>
                  <a:pt x="73" y="12"/>
                </a:cubicBezTo>
                <a:cubicBezTo>
                  <a:pt x="72" y="14"/>
                  <a:pt x="71" y="16"/>
                  <a:pt x="70" y="18"/>
                </a:cubicBezTo>
                <a:cubicBezTo>
                  <a:pt x="69" y="20"/>
                  <a:pt x="69" y="22"/>
                  <a:pt x="69" y="24"/>
                </a:cubicBezTo>
                <a:cubicBezTo>
                  <a:pt x="66" y="22"/>
                  <a:pt x="62" y="21"/>
                  <a:pt x="58" y="21"/>
                </a:cubicBezTo>
                <a:cubicBezTo>
                  <a:pt x="56" y="21"/>
                  <a:pt x="54" y="21"/>
                  <a:pt x="52" y="21"/>
                </a:cubicBezTo>
                <a:cubicBezTo>
                  <a:pt x="48" y="22"/>
                  <a:pt x="44" y="24"/>
                  <a:pt x="41" y="26"/>
                </a:cubicBezTo>
                <a:cubicBezTo>
                  <a:pt x="36" y="31"/>
                  <a:pt x="33" y="36"/>
                  <a:pt x="33" y="43"/>
                </a:cubicBezTo>
                <a:cubicBezTo>
                  <a:pt x="33" y="43"/>
                  <a:pt x="32" y="43"/>
                  <a:pt x="32" y="43"/>
                </a:cubicBezTo>
                <a:cubicBezTo>
                  <a:pt x="30" y="43"/>
                  <a:pt x="28" y="43"/>
                  <a:pt x="32" y="43"/>
                </a:cubicBezTo>
                <a:cubicBezTo>
                  <a:pt x="32" y="43"/>
                  <a:pt x="32" y="43"/>
                  <a:pt x="32" y="43"/>
                </a:cubicBezTo>
                <a:cubicBezTo>
                  <a:pt x="20" y="41"/>
                  <a:pt x="6" y="45"/>
                  <a:pt x="1" y="59"/>
                </a:cubicBezTo>
                <a:cubicBezTo>
                  <a:pt x="1" y="60"/>
                  <a:pt x="1" y="61"/>
                  <a:pt x="0" y="62"/>
                </a:cubicBezTo>
                <a:lnTo>
                  <a:pt x="159" y="6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3081" name="Freeform 9"/>
          <p:cNvSpPr>
            <a:spLocks/>
          </p:cNvSpPr>
          <p:nvPr/>
        </p:nvSpPr>
        <p:spPr bwMode="auto">
          <a:xfrm>
            <a:off x="2762251" y="5284259"/>
            <a:ext cx="1153583" cy="438151"/>
          </a:xfrm>
          <a:custGeom>
            <a:avLst/>
            <a:gdLst>
              <a:gd name="T0" fmla="*/ 266 w 271"/>
              <a:gd name="T1" fmla="*/ 103 h 103"/>
              <a:gd name="T2" fmla="*/ 269 w 271"/>
              <a:gd name="T3" fmla="*/ 90 h 103"/>
              <a:gd name="T4" fmla="*/ 229 w 271"/>
              <a:gd name="T5" fmla="*/ 43 h 103"/>
              <a:gd name="T6" fmla="*/ 202 w 271"/>
              <a:gd name="T7" fmla="*/ 51 h 103"/>
              <a:gd name="T8" fmla="*/ 202 w 271"/>
              <a:gd name="T9" fmla="*/ 48 h 103"/>
              <a:gd name="T10" fmla="*/ 202 w 271"/>
              <a:gd name="T11" fmla="*/ 45 h 103"/>
              <a:gd name="T12" fmla="*/ 202 w 271"/>
              <a:gd name="T13" fmla="*/ 37 h 103"/>
              <a:gd name="T14" fmla="*/ 199 w 271"/>
              <a:gd name="T15" fmla="*/ 27 h 103"/>
              <a:gd name="T16" fmla="*/ 198 w 271"/>
              <a:gd name="T17" fmla="*/ 25 h 103"/>
              <a:gd name="T18" fmla="*/ 198 w 271"/>
              <a:gd name="T19" fmla="*/ 25 h 103"/>
              <a:gd name="T20" fmla="*/ 198 w 271"/>
              <a:gd name="T21" fmla="*/ 25 h 103"/>
              <a:gd name="T22" fmla="*/ 191 w 271"/>
              <a:gd name="T23" fmla="*/ 15 h 103"/>
              <a:gd name="T24" fmla="*/ 183 w 271"/>
              <a:gd name="T25" fmla="*/ 8 h 103"/>
              <a:gd name="T26" fmla="*/ 162 w 271"/>
              <a:gd name="T27" fmla="*/ 1 h 103"/>
              <a:gd name="T28" fmla="*/ 139 w 271"/>
              <a:gd name="T29" fmla="*/ 5 h 103"/>
              <a:gd name="T30" fmla="*/ 122 w 271"/>
              <a:gd name="T31" fmla="*/ 20 h 103"/>
              <a:gd name="T32" fmla="*/ 117 w 271"/>
              <a:gd name="T33" fmla="*/ 30 h 103"/>
              <a:gd name="T34" fmla="*/ 115 w 271"/>
              <a:gd name="T35" fmla="*/ 40 h 103"/>
              <a:gd name="T36" fmla="*/ 97 w 271"/>
              <a:gd name="T37" fmla="*/ 35 h 103"/>
              <a:gd name="T38" fmla="*/ 87 w 271"/>
              <a:gd name="T39" fmla="*/ 35 h 103"/>
              <a:gd name="T40" fmla="*/ 68 w 271"/>
              <a:gd name="T41" fmla="*/ 45 h 103"/>
              <a:gd name="T42" fmla="*/ 54 w 271"/>
              <a:gd name="T43" fmla="*/ 72 h 103"/>
              <a:gd name="T44" fmla="*/ 54 w 271"/>
              <a:gd name="T45" fmla="*/ 72 h 103"/>
              <a:gd name="T46" fmla="*/ 53 w 271"/>
              <a:gd name="T47" fmla="*/ 73 h 103"/>
              <a:gd name="T48" fmla="*/ 53 w 271"/>
              <a:gd name="T49" fmla="*/ 73 h 103"/>
              <a:gd name="T50" fmla="*/ 1 w 271"/>
              <a:gd name="T51" fmla="*/ 98 h 103"/>
              <a:gd name="T52" fmla="*/ 0 w 271"/>
              <a:gd name="T53" fmla="*/ 103 h 103"/>
              <a:gd name="T54" fmla="*/ 266 w 271"/>
              <a:gd name="T55" fmla="*/ 103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71" h="103">
                <a:moveTo>
                  <a:pt x="266" y="103"/>
                </a:moveTo>
                <a:cubicBezTo>
                  <a:pt x="268" y="99"/>
                  <a:pt x="269" y="95"/>
                  <a:pt x="269" y="90"/>
                </a:cubicBezTo>
                <a:cubicBezTo>
                  <a:pt x="271" y="68"/>
                  <a:pt x="253" y="43"/>
                  <a:pt x="229" y="43"/>
                </a:cubicBezTo>
                <a:cubicBezTo>
                  <a:pt x="219" y="43"/>
                  <a:pt x="210" y="46"/>
                  <a:pt x="202" y="51"/>
                </a:cubicBezTo>
                <a:cubicBezTo>
                  <a:pt x="202" y="50"/>
                  <a:pt x="202" y="49"/>
                  <a:pt x="202" y="48"/>
                </a:cubicBezTo>
                <a:cubicBezTo>
                  <a:pt x="202" y="47"/>
                  <a:pt x="202" y="46"/>
                  <a:pt x="202" y="45"/>
                </a:cubicBezTo>
                <a:cubicBezTo>
                  <a:pt x="203" y="43"/>
                  <a:pt x="202" y="40"/>
                  <a:pt x="202" y="37"/>
                </a:cubicBezTo>
                <a:cubicBezTo>
                  <a:pt x="201" y="33"/>
                  <a:pt x="200" y="30"/>
                  <a:pt x="199" y="27"/>
                </a:cubicBezTo>
                <a:cubicBezTo>
                  <a:pt x="198" y="26"/>
                  <a:pt x="198" y="26"/>
                  <a:pt x="198" y="25"/>
                </a:cubicBezTo>
                <a:cubicBezTo>
                  <a:pt x="198" y="25"/>
                  <a:pt x="198" y="25"/>
                  <a:pt x="198" y="25"/>
                </a:cubicBezTo>
                <a:cubicBezTo>
                  <a:pt x="198" y="25"/>
                  <a:pt x="198" y="25"/>
                  <a:pt x="198" y="25"/>
                </a:cubicBezTo>
                <a:cubicBezTo>
                  <a:pt x="197" y="23"/>
                  <a:pt x="195" y="20"/>
                  <a:pt x="191" y="15"/>
                </a:cubicBezTo>
                <a:cubicBezTo>
                  <a:pt x="189" y="12"/>
                  <a:pt x="186" y="10"/>
                  <a:pt x="183" y="8"/>
                </a:cubicBezTo>
                <a:cubicBezTo>
                  <a:pt x="176" y="4"/>
                  <a:pt x="169" y="1"/>
                  <a:pt x="162" y="1"/>
                </a:cubicBezTo>
                <a:cubicBezTo>
                  <a:pt x="154" y="0"/>
                  <a:pt x="146" y="2"/>
                  <a:pt x="139" y="5"/>
                </a:cubicBezTo>
                <a:cubicBezTo>
                  <a:pt x="132" y="9"/>
                  <a:pt x="126" y="14"/>
                  <a:pt x="122" y="20"/>
                </a:cubicBezTo>
                <a:cubicBezTo>
                  <a:pt x="120" y="23"/>
                  <a:pt x="119" y="27"/>
                  <a:pt x="117" y="30"/>
                </a:cubicBezTo>
                <a:cubicBezTo>
                  <a:pt x="116" y="33"/>
                  <a:pt x="115" y="37"/>
                  <a:pt x="115" y="40"/>
                </a:cubicBezTo>
                <a:cubicBezTo>
                  <a:pt x="109" y="37"/>
                  <a:pt x="104" y="35"/>
                  <a:pt x="97" y="35"/>
                </a:cubicBezTo>
                <a:cubicBezTo>
                  <a:pt x="94" y="35"/>
                  <a:pt x="90" y="35"/>
                  <a:pt x="87" y="35"/>
                </a:cubicBezTo>
                <a:cubicBezTo>
                  <a:pt x="80" y="37"/>
                  <a:pt x="73" y="40"/>
                  <a:pt x="68" y="45"/>
                </a:cubicBezTo>
                <a:cubicBezTo>
                  <a:pt x="60" y="51"/>
                  <a:pt x="55" y="61"/>
                  <a:pt x="54" y="72"/>
                </a:cubicBezTo>
                <a:cubicBezTo>
                  <a:pt x="54" y="72"/>
                  <a:pt x="54" y="72"/>
                  <a:pt x="54" y="72"/>
                </a:cubicBezTo>
                <a:cubicBezTo>
                  <a:pt x="50" y="72"/>
                  <a:pt x="47" y="71"/>
                  <a:pt x="53" y="73"/>
                </a:cubicBezTo>
                <a:cubicBezTo>
                  <a:pt x="53" y="73"/>
                  <a:pt x="53" y="73"/>
                  <a:pt x="53" y="73"/>
                </a:cubicBezTo>
                <a:cubicBezTo>
                  <a:pt x="33" y="68"/>
                  <a:pt x="9" y="75"/>
                  <a:pt x="1" y="98"/>
                </a:cubicBezTo>
                <a:cubicBezTo>
                  <a:pt x="1" y="100"/>
                  <a:pt x="0" y="102"/>
                  <a:pt x="0" y="103"/>
                </a:cubicBezTo>
                <a:lnTo>
                  <a:pt x="266" y="10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3086" name="Group 14"/>
          <p:cNvGrpSpPr>
            <a:grpSpLocks/>
          </p:cNvGrpSpPr>
          <p:nvPr/>
        </p:nvGrpSpPr>
        <p:grpSpPr bwMode="auto">
          <a:xfrm rot="631247">
            <a:off x="2275418" y="1431925"/>
            <a:ext cx="270933" cy="262467"/>
            <a:chOff x="223" y="203"/>
            <a:chExt cx="213" cy="211"/>
          </a:xfrm>
        </p:grpSpPr>
        <p:sp>
          <p:nvSpPr>
            <p:cNvPr id="3087" name="Freeform 15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088" name="Oval 16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3089" name="Group 17"/>
          <p:cNvGrpSpPr>
            <a:grpSpLocks/>
          </p:cNvGrpSpPr>
          <p:nvPr/>
        </p:nvGrpSpPr>
        <p:grpSpPr bwMode="auto">
          <a:xfrm rot="631247">
            <a:off x="4222751" y="3573992"/>
            <a:ext cx="368300" cy="355600"/>
            <a:chOff x="223" y="203"/>
            <a:chExt cx="213" cy="211"/>
          </a:xfrm>
        </p:grpSpPr>
        <p:sp>
          <p:nvSpPr>
            <p:cNvPr id="3090" name="Freeform 18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091" name="Oval 19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pic>
        <p:nvPicPr>
          <p:cNvPr id="3095" name="Picture 23" descr="未标题-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2184" y="3590624"/>
            <a:ext cx="2480733" cy="276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F1CA2920-3F79-4BF9-9E5A-8153A3DCE98C}"/>
              </a:ext>
            </a:extLst>
          </p:cNvPr>
          <p:cNvGrpSpPr/>
          <p:nvPr/>
        </p:nvGrpSpPr>
        <p:grpSpPr>
          <a:xfrm>
            <a:off x="9897290" y="164133"/>
            <a:ext cx="1857372" cy="1824951"/>
            <a:chOff x="1643433" y="2133619"/>
            <a:chExt cx="2464566" cy="2468261"/>
          </a:xfrm>
        </p:grpSpPr>
        <p:pic>
          <p:nvPicPr>
            <p:cNvPr id="33" name="Picture 32" descr="Shape, circle&#10;&#10;Description automatically generated">
              <a:extLst>
                <a:ext uri="{FF2B5EF4-FFF2-40B4-BE49-F238E27FC236}">
                  <a16:creationId xmlns:a16="http://schemas.microsoft.com/office/drawing/2014/main" id="{EA6B2688-00E8-4272-B8B4-9DEE27955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3433" y="2133619"/>
              <a:ext cx="2464566" cy="2468261"/>
            </a:xfrm>
            <a:prstGeom prst="rect">
              <a:avLst/>
            </a:prstGeom>
          </p:spPr>
        </p:pic>
        <p:pic>
          <p:nvPicPr>
            <p:cNvPr id="34" name="Picture 33" descr="A picture containing text, outdoor, sign&#10;&#10;Description automatically generated">
              <a:extLst>
                <a:ext uri="{FF2B5EF4-FFF2-40B4-BE49-F238E27FC236}">
                  <a16:creationId xmlns:a16="http://schemas.microsoft.com/office/drawing/2014/main" id="{7DB93AAB-D7DD-4C0C-A3DF-AE64DFF17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331" y="2278979"/>
              <a:ext cx="2177544" cy="2177544"/>
            </a:xfrm>
            <a:prstGeom prst="rect">
              <a:avLst/>
            </a:prstGeom>
          </p:spPr>
        </p:pic>
      </p:grp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03D99C29-6CFE-4FA5-9B2D-DFDC2782C8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782" y="156166"/>
            <a:ext cx="1539247" cy="1539247"/>
          </a:xfrm>
          <a:prstGeom prst="rect">
            <a:avLst/>
          </a:prstGeom>
        </p:spPr>
      </p:pic>
      <p:sp>
        <p:nvSpPr>
          <p:cNvPr id="35" name="Freeform 21">
            <a:extLst>
              <a:ext uri="{FF2B5EF4-FFF2-40B4-BE49-F238E27FC236}">
                <a16:creationId xmlns:a16="http://schemas.microsoft.com/office/drawing/2014/main" id="{9AF34783-0586-4478-B5D9-8C55B143B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13" y="1690585"/>
            <a:ext cx="2379292" cy="222375"/>
          </a:xfrm>
          <a:custGeom>
            <a:avLst/>
            <a:gdLst>
              <a:gd name="T0" fmla="*/ 2147483646 w 6744"/>
              <a:gd name="T1" fmla="*/ 2147483646 h 734"/>
              <a:gd name="T2" fmla="*/ 0 w 6744"/>
              <a:gd name="T3" fmla="*/ 2147483646 h 734"/>
              <a:gd name="T4" fmla="*/ 0 w 6744"/>
              <a:gd name="T5" fmla="*/ 0 h 734"/>
              <a:gd name="T6" fmla="*/ 2147483646 w 6744"/>
              <a:gd name="T7" fmla="*/ 0 h 734"/>
              <a:gd name="T8" fmla="*/ 2147483646 w 6744"/>
              <a:gd name="T9" fmla="*/ 2147483646 h 7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744" h="734">
                <a:moveTo>
                  <a:pt x="6743" y="733"/>
                </a:moveTo>
                <a:lnTo>
                  <a:pt x="0" y="733"/>
                </a:lnTo>
                <a:lnTo>
                  <a:pt x="0" y="0"/>
                </a:lnTo>
                <a:lnTo>
                  <a:pt x="6743" y="0"/>
                </a:lnTo>
                <a:lnTo>
                  <a:pt x="6743" y="733"/>
                </a:lnTo>
              </a:path>
            </a:pathLst>
          </a:custGeom>
          <a:gradFill rotWithShape="0">
            <a:gsLst>
              <a:gs pos="0">
                <a:srgbClr val="34561F"/>
              </a:gs>
              <a:gs pos="100000">
                <a:srgbClr val="99C97B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 sz="2400"/>
          </a:p>
        </p:txBody>
      </p:sp>
      <p:sp>
        <p:nvSpPr>
          <p:cNvPr id="36" name="Freeform 22">
            <a:extLst>
              <a:ext uri="{FF2B5EF4-FFF2-40B4-BE49-F238E27FC236}">
                <a16:creationId xmlns:a16="http://schemas.microsoft.com/office/drawing/2014/main" id="{B676CA2D-C58D-4538-A8C7-DC3186556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465" y="876958"/>
            <a:ext cx="1677487" cy="1697281"/>
          </a:xfrm>
          <a:custGeom>
            <a:avLst/>
            <a:gdLst>
              <a:gd name="T0" fmla="*/ 2147483646 w 4753"/>
              <a:gd name="T1" fmla="*/ 2147483646 h 4753"/>
              <a:gd name="T2" fmla="*/ 2147483646 w 4753"/>
              <a:gd name="T3" fmla="*/ 2147483646 h 4753"/>
              <a:gd name="T4" fmla="*/ 2147483646 w 4753"/>
              <a:gd name="T5" fmla="*/ 0 h 4753"/>
              <a:gd name="T6" fmla="*/ 0 w 4753"/>
              <a:gd name="T7" fmla="*/ 2147483646 h 4753"/>
              <a:gd name="T8" fmla="*/ 2147483646 w 4753"/>
              <a:gd name="T9" fmla="*/ 2147483646 h 47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53" h="4753">
                <a:moveTo>
                  <a:pt x="2388" y="4752"/>
                </a:moveTo>
                <a:cubicBezTo>
                  <a:pt x="3688" y="4752"/>
                  <a:pt x="4752" y="3688"/>
                  <a:pt x="4752" y="2363"/>
                </a:cubicBezTo>
                <a:cubicBezTo>
                  <a:pt x="4752" y="1063"/>
                  <a:pt x="3688" y="0"/>
                  <a:pt x="2388" y="0"/>
                </a:cubicBezTo>
                <a:cubicBezTo>
                  <a:pt x="1063" y="0"/>
                  <a:pt x="0" y="1063"/>
                  <a:pt x="0" y="2363"/>
                </a:cubicBezTo>
                <a:cubicBezTo>
                  <a:pt x="0" y="3688"/>
                  <a:pt x="1063" y="4752"/>
                  <a:pt x="2388" y="4752"/>
                </a:cubicBezTo>
              </a:path>
            </a:pathLst>
          </a:custGeom>
          <a:gradFill rotWithShape="0">
            <a:gsLst>
              <a:gs pos="0">
                <a:srgbClr val="34561F"/>
              </a:gs>
              <a:gs pos="100000">
                <a:srgbClr val="99C97B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 sz="2400"/>
          </a:p>
        </p:txBody>
      </p:sp>
      <p:sp>
        <p:nvSpPr>
          <p:cNvPr id="37" name="Freeform 23">
            <a:extLst>
              <a:ext uri="{FF2B5EF4-FFF2-40B4-BE49-F238E27FC236}">
                <a16:creationId xmlns:a16="http://schemas.microsoft.com/office/drawing/2014/main" id="{CDC59BA7-192A-423C-887F-409713473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177" y="974081"/>
            <a:ext cx="1461188" cy="1600159"/>
          </a:xfrm>
          <a:custGeom>
            <a:avLst/>
            <a:gdLst>
              <a:gd name="T0" fmla="*/ 2147483646 w 4142"/>
              <a:gd name="T1" fmla="*/ 0 h 4160"/>
              <a:gd name="T2" fmla="*/ 2147483646 w 4142"/>
              <a:gd name="T3" fmla="*/ 2147483646 h 4160"/>
              <a:gd name="T4" fmla="*/ 2147483646 w 4142"/>
              <a:gd name="T5" fmla="*/ 2147483646 h 4160"/>
              <a:gd name="T6" fmla="*/ 0 w 4142"/>
              <a:gd name="T7" fmla="*/ 2147483646 h 4160"/>
              <a:gd name="T8" fmla="*/ 2147483646 w 4142"/>
              <a:gd name="T9" fmla="*/ 0 h 4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42" h="4160">
                <a:moveTo>
                  <a:pt x="2081" y="0"/>
                </a:moveTo>
                <a:cubicBezTo>
                  <a:pt x="3218" y="0"/>
                  <a:pt x="4141" y="945"/>
                  <a:pt x="4141" y="2078"/>
                </a:cubicBezTo>
                <a:cubicBezTo>
                  <a:pt x="4141" y="3237"/>
                  <a:pt x="3218" y="4159"/>
                  <a:pt x="2081" y="4159"/>
                </a:cubicBezTo>
                <a:cubicBezTo>
                  <a:pt x="922" y="4159"/>
                  <a:pt x="0" y="3237"/>
                  <a:pt x="0" y="2078"/>
                </a:cubicBezTo>
                <a:cubicBezTo>
                  <a:pt x="0" y="945"/>
                  <a:pt x="922" y="0"/>
                  <a:pt x="2081" y="0"/>
                </a:cubicBez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D7E6F4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 sz="2400"/>
          </a:p>
        </p:txBody>
      </p:sp>
      <p:sp>
        <p:nvSpPr>
          <p:cNvPr id="38" name="Text Box 24">
            <a:extLst>
              <a:ext uri="{FF2B5EF4-FFF2-40B4-BE49-F238E27FC236}">
                <a16:creationId xmlns:a16="http://schemas.microsoft.com/office/drawing/2014/main" id="{D0F13326-472E-4754-8346-7D34E8AD4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748" y="1215024"/>
            <a:ext cx="1760787" cy="951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659" tIns="28983" rIns="67659" bIns="67659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/>
            <a:r>
              <a:rPr lang="ar-AE" sz="2667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النضج الالكتروني</a:t>
            </a:r>
          </a:p>
          <a:p>
            <a:pPr algn="ctr"/>
            <a:r>
              <a:rPr lang="ar-AE" sz="2667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بطاقة الخروج </a:t>
            </a:r>
            <a:endParaRPr lang="en-US" sz="2667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96C5F6-3CAB-4855-A5C3-B46E607FBA5B}"/>
              </a:ext>
            </a:extLst>
          </p:cNvPr>
          <p:cNvSpPr/>
          <p:nvPr/>
        </p:nvSpPr>
        <p:spPr>
          <a:xfrm>
            <a:off x="5797290" y="475046"/>
            <a:ext cx="9028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2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البوابة </a:t>
            </a:r>
          </a:p>
          <a:p>
            <a:r>
              <a:rPr lang="ar-AE" sz="2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الذكية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9" name="Picture 16" descr="https://lh4.googleusercontent.com/t7wvpAzIXq1Av6gHfzudQNc2yZHhPgX-w36odWgqSMoPQipBIqI-RZVlrNS5zqL8kdCtucjH9agSnc4U4CmwdnpnBv_HdpsuITBSennFGhicNZCthw8R4PskXvAkcVo9KfW7uaFSJbM">
            <a:extLst>
              <a:ext uri="{FF2B5EF4-FFF2-40B4-BE49-F238E27FC236}">
                <a16:creationId xmlns:a16="http://schemas.microsoft.com/office/drawing/2014/main" id="{561D8AB8-08BF-487C-A05B-89DB29982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082" y="1603340"/>
            <a:ext cx="7435639" cy="330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مستطيل 3">
            <a:extLst>
              <a:ext uri="{FF2B5EF4-FFF2-40B4-BE49-F238E27FC236}">
                <a16:creationId xmlns:a16="http://schemas.microsoft.com/office/drawing/2014/main" id="{05A77ED7-6776-4830-8BCF-7BF8F463C9BA}"/>
              </a:ext>
            </a:extLst>
          </p:cNvPr>
          <p:cNvSpPr/>
          <p:nvPr/>
        </p:nvSpPr>
        <p:spPr>
          <a:xfrm>
            <a:off x="3563295" y="1784867"/>
            <a:ext cx="6826572" cy="29606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pic>
        <p:nvPicPr>
          <p:cNvPr id="41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46AA52B7-EF0A-4123-B761-3CD269818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603" y="5488625"/>
            <a:ext cx="4588043" cy="72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https://lh3.googleusercontent.com/aHpOCrNnmgnGjgjr2St5T1GwmNzl0XpmSoaIb-ujRP-d61niq7OXVqP9S87Fxen1opIrcfJCqNJGJGZfBryibEVrqiE3Xn_a8fULrqAtvhFlJDzAr75ZgW5ZioSPrj7ZJ4c9bEp3oLE">
            <a:extLst>
              <a:ext uri="{FF2B5EF4-FFF2-40B4-BE49-F238E27FC236}">
                <a16:creationId xmlns:a16="http://schemas.microsoft.com/office/drawing/2014/main" id="{E004F1C5-3AF6-42A3-B3A7-66992E28E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807" y="3340235"/>
            <a:ext cx="1509376" cy="246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6" descr="https://lh6.googleusercontent.com/vaEUjWtijHdxqYdBwcZLxEEVYifJhv3nqKB5F-X7FB1MaNJ70wL8v5yQoTaKnbTw-jiS7xqFvOVT6Gitr4FIP7nI0fCnSomqQNGMw5F47M0Zm0VTtK2t_kh4RAXRl_Uj1BrmSb15ZYc">
            <a:extLst>
              <a:ext uri="{FF2B5EF4-FFF2-40B4-BE49-F238E27FC236}">
                <a16:creationId xmlns:a16="http://schemas.microsoft.com/office/drawing/2014/main" id="{6B109689-3FD5-47CA-A59F-9D9C7CDF9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09" y="4825285"/>
            <a:ext cx="1693059" cy="149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EEF5C4C8-4C80-42B1-AAC2-8B3B7DA1C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999" y="3218019"/>
            <a:ext cx="394300" cy="63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2" descr="https://lh4.googleusercontent.com/GXdg5v1eBuWiAKbCX5CCdTmS7s-pMNFMoos8Z-cE6t7Qwxv1WlKsZEKX2Omii9S7Td-swycOB3GnBY-Y5pglZi7MKjk2Jro-qHnZ8YEl5KvcT70rML-t9T6bPwJYz4sBfJiBvno38AY">
            <a:extLst>
              <a:ext uri="{FF2B5EF4-FFF2-40B4-BE49-F238E27FC236}">
                <a16:creationId xmlns:a16="http://schemas.microsoft.com/office/drawing/2014/main" id="{2A180188-5C71-4F70-A895-BE96CAFCC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384" y="4445867"/>
            <a:ext cx="1101947" cy="110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E363BE65-6712-48F7-95EF-498A03866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72545" y="3823825"/>
            <a:ext cx="2152664" cy="235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3AC4F587-3FC8-4793-8464-C096F4F7A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090" y="4599589"/>
            <a:ext cx="2768353" cy="190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2" descr="https://lh5.googleusercontent.com/YYm79rPHA3tNltb9ima9pACC8Dr4tbhbiB4jrnPBvVi29rr1f9luI5oqOn5zWdMEi6TRk_in3-_fGBWSn-cc9uREGKHXOE85CaptYRzNu1ACuSIQlVA623ey1PWOXB2yPGEJwtcwOms">
            <a:extLst>
              <a:ext uri="{FF2B5EF4-FFF2-40B4-BE49-F238E27FC236}">
                <a16:creationId xmlns:a16="http://schemas.microsoft.com/office/drawing/2014/main" id="{B449AC82-B687-469E-AE06-07DECDC49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801" y="4199606"/>
            <a:ext cx="794321" cy="59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1925D695-CDF6-49EE-BB8E-1331A9E44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99359" y="4264457"/>
            <a:ext cx="3125731" cy="146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10C39D38-6D40-43B2-9311-8C62F5B15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558" y="4720329"/>
            <a:ext cx="502201" cy="52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مستطيل 3">
            <a:extLst>
              <a:ext uri="{FF2B5EF4-FFF2-40B4-BE49-F238E27FC236}">
                <a16:creationId xmlns:a16="http://schemas.microsoft.com/office/drawing/2014/main" id="{E712B3C4-536C-44E6-836E-A699CB25F291}"/>
              </a:ext>
            </a:extLst>
          </p:cNvPr>
          <p:cNvSpPr/>
          <p:nvPr/>
        </p:nvSpPr>
        <p:spPr>
          <a:xfrm>
            <a:off x="3684548" y="2033634"/>
            <a:ext cx="6460152" cy="20552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742932" rtl="1">
              <a:lnSpc>
                <a:spcPct val="90000"/>
              </a:lnSpc>
              <a:spcBef>
                <a:spcPct val="0"/>
              </a:spcBef>
              <a:spcAft>
                <a:spcPts val="275"/>
              </a:spcAft>
              <a:defRPr/>
            </a:pPr>
            <a:r>
              <a:rPr lang="ar-AE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بطاقة الخروج </a:t>
            </a:r>
          </a:p>
          <a:p>
            <a:pPr algn="ctr" defTabSz="742932" rtl="1">
              <a:lnSpc>
                <a:spcPct val="90000"/>
              </a:lnSpc>
              <a:spcBef>
                <a:spcPct val="0"/>
              </a:spcBef>
              <a:spcAft>
                <a:spcPts val="275"/>
              </a:spcAft>
              <a:defRPr/>
            </a:pPr>
            <a:r>
              <a:rPr lang="ar-AE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البوابة الذكية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Calibri Light" panose="020F0302020204030204"/>
              <a:cs typeface="Akhbar MT" pitchFamily="2" charset="-78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1EB0299-20C6-429D-9DDD-3F1D71C3B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" y="1058"/>
            <a:ext cx="12188237" cy="7447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28247" y="2124181"/>
            <a:ext cx="7298660" cy="156940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133" rtl="1"/>
            <a:r>
              <a:rPr lang="ar-SA" sz="4799" b="1" dirty="0">
                <a:ln/>
              </a:rPr>
              <a:t>شكراً لكم </a:t>
            </a:r>
          </a:p>
          <a:p>
            <a:pPr algn="ctr" defTabSz="914133" rtl="1"/>
            <a:r>
              <a:rPr lang="ar-SA" sz="4799" b="1" dirty="0">
                <a:ln/>
              </a:rPr>
              <a:t>أراكم في الحصة القادمة </a:t>
            </a:r>
            <a:endParaRPr lang="en-US" sz="4799" b="1" dirty="0">
              <a:ln/>
            </a:endParaRPr>
          </a:p>
        </p:txBody>
      </p:sp>
    </p:spTree>
    <p:extLst>
      <p:ext uri="{BB962C8B-B14F-4D97-AF65-F5344CB8AC3E}">
        <p14:creationId xmlns:p14="http://schemas.microsoft.com/office/powerpoint/2010/main" val="333238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99F9529-16AA-4C9C-9CF5-151DA5D34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2572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D73F9D-AE42-49D6-A375-15E2166AEA5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1400"/>
          </a:p>
        </p:txBody>
      </p:sp>
      <p:sp>
        <p:nvSpPr>
          <p:cNvPr id="16" name="Rectangle: Rounded Corners 15">
            <a:hlinkClick r:id="rId5" action="ppaction://hlinksldjump"/>
            <a:extLst>
              <a:ext uri="{FF2B5EF4-FFF2-40B4-BE49-F238E27FC236}">
                <a16:creationId xmlns:a16="http://schemas.microsoft.com/office/drawing/2014/main" id="{41030712-BAE0-4A54-AF77-85DE06DF0F23}"/>
              </a:ext>
            </a:extLst>
          </p:cNvPr>
          <p:cNvSpPr/>
          <p:nvPr/>
        </p:nvSpPr>
        <p:spPr>
          <a:xfrm>
            <a:off x="423186" y="5092729"/>
            <a:ext cx="2199412" cy="85886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مع السلامة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3" name="19 CuadroTexto">
            <a:extLst>
              <a:ext uri="{FF2B5EF4-FFF2-40B4-BE49-F238E27FC236}">
                <a16:creationId xmlns:a16="http://schemas.microsoft.com/office/drawing/2014/main" id="{5113145B-C196-4AA1-91B6-A3DE624C6B0E}"/>
              </a:ext>
            </a:extLst>
          </p:cNvPr>
          <p:cNvSpPr txBox="1"/>
          <p:nvPr/>
        </p:nvSpPr>
        <p:spPr>
          <a:xfrm>
            <a:off x="4028810" y="1076585"/>
            <a:ext cx="8014951" cy="1191816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6400" b="1" dirty="0">
                <a:solidFill>
                  <a:srgbClr val="002060"/>
                </a:solidFill>
                <a:latin typeface="Calibri"/>
              </a:rPr>
              <a:t>قم بتقييم الحصة في الدردشة</a:t>
            </a:r>
            <a:endParaRPr lang="es-ES" sz="64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9" name="Picture 34" descr="Screen Clipping">
            <a:extLst>
              <a:ext uri="{FF2B5EF4-FFF2-40B4-BE49-F238E27FC236}">
                <a16:creationId xmlns:a16="http://schemas.microsoft.com/office/drawing/2014/main" id="{644897E6-579D-4762-90E5-762292A524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" t="1563" r="2491" b="24785"/>
          <a:stretch/>
        </p:blipFill>
        <p:spPr>
          <a:xfrm>
            <a:off x="5370416" y="2866347"/>
            <a:ext cx="5524552" cy="339370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101064DA-AFBE-46E8-9C46-04C4A213D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274" y="78580"/>
            <a:ext cx="2460572" cy="86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Explosion: 14 Points 25">
            <a:extLst>
              <a:ext uri="{FF2B5EF4-FFF2-40B4-BE49-F238E27FC236}">
                <a16:creationId xmlns:a16="http://schemas.microsoft.com/office/drawing/2014/main" id="{E86E040E-06E5-4F90-A178-C28F0254F92E}"/>
              </a:ext>
            </a:extLst>
          </p:cNvPr>
          <p:cNvSpPr/>
          <p:nvPr/>
        </p:nvSpPr>
        <p:spPr>
          <a:xfrm>
            <a:off x="-35448" y="123661"/>
            <a:ext cx="4473527" cy="3355580"/>
          </a:xfrm>
          <a:prstGeom prst="irregularSeal2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600" b="1" dirty="0">
                <a:solidFill>
                  <a:srgbClr val="002060"/>
                </a:solidFill>
              </a:rPr>
              <a:t>استراتيجية تذكرة الخروج</a:t>
            </a:r>
          </a:p>
        </p:txBody>
      </p:sp>
      <p:sp>
        <p:nvSpPr>
          <p:cNvPr id="14" name="19 CuadroTexto">
            <a:extLst>
              <a:ext uri="{FF2B5EF4-FFF2-40B4-BE49-F238E27FC236}">
                <a16:creationId xmlns:a16="http://schemas.microsoft.com/office/drawing/2014/main" id="{9015B19A-8A14-45E4-9F83-843C75803D4D}"/>
              </a:ext>
            </a:extLst>
          </p:cNvPr>
          <p:cNvSpPr txBox="1"/>
          <p:nvPr/>
        </p:nvSpPr>
        <p:spPr>
          <a:xfrm>
            <a:off x="4028810" y="1048450"/>
            <a:ext cx="8014951" cy="1191816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6400" b="1" dirty="0">
                <a:solidFill>
                  <a:srgbClr val="002060"/>
                </a:solidFill>
                <a:latin typeface="Calibri"/>
              </a:rPr>
              <a:t>قم بتقييم الحصة في الدردشة</a:t>
            </a:r>
            <a:endParaRPr lang="es-ES" sz="64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CE33B564-23C4-4330-B207-6D482A6E2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274" y="50445"/>
            <a:ext cx="2460572" cy="86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96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180729"/>
            <a:ext cx="9151554" cy="406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403918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lh3.googleusercontent.com/aHpOCrNnmgnGjgjr2St5T1GwmNzl0XpmSoaIb-ujRP-d61niq7OXVqP9S87Fxen1opIrcfJCqNJGJGZfBryibEVrqiE3Xn_a8fULrqAtvhFlJDzAr75ZgW5ZioSPrj7ZJ4c9bEp3o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07" y="3318444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13285" y="3913634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مستطيل 30"/>
          <p:cNvSpPr/>
          <p:nvPr/>
        </p:nvSpPr>
        <p:spPr>
          <a:xfrm>
            <a:off x="10144523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372340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التقويم</a:t>
            </a:r>
            <a:endParaRPr lang="en-US" dirty="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57C34C2A-BBD1-460F-BC9E-E6964FC4B773}"/>
              </a:ext>
            </a:extLst>
          </p:cNvPr>
          <p:cNvSpPr txBox="1">
            <a:spLocks/>
          </p:cNvSpPr>
          <p:nvPr/>
        </p:nvSpPr>
        <p:spPr>
          <a:xfrm>
            <a:off x="2978824" y="1425578"/>
            <a:ext cx="8100189" cy="36439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5400" b="1" dirty="0">
                <a:solidFill>
                  <a:srgbClr val="FF0000"/>
                </a:solidFill>
              </a:rPr>
              <a:t>عزيز</a:t>
            </a:r>
            <a:r>
              <a:rPr lang="ar-BH" sz="5400" b="1" dirty="0">
                <a:solidFill>
                  <a:srgbClr val="FF0000"/>
                </a:solidFill>
              </a:rPr>
              <a:t>ت</a:t>
            </a:r>
            <a:r>
              <a:rPr lang="ar-AE" sz="5400" b="1" dirty="0">
                <a:solidFill>
                  <a:srgbClr val="FF0000"/>
                </a:solidFill>
              </a:rPr>
              <a:t>ي ولي</a:t>
            </a:r>
            <a:r>
              <a:rPr lang="ar-BH" sz="5400" b="1" dirty="0">
                <a:solidFill>
                  <a:srgbClr val="FF0000"/>
                </a:solidFill>
              </a:rPr>
              <a:t>ة</a:t>
            </a:r>
            <a:r>
              <a:rPr lang="ar-AE" sz="5400" b="1" dirty="0">
                <a:solidFill>
                  <a:srgbClr val="FF0000"/>
                </a:solidFill>
              </a:rPr>
              <a:t> الامر </a:t>
            </a:r>
            <a:br>
              <a:rPr lang="ar-AE" dirty="0">
                <a:solidFill>
                  <a:srgbClr val="FF0000"/>
                </a:solidFill>
              </a:rPr>
            </a:br>
            <a:br>
              <a:rPr lang="ar-BH" dirty="0">
                <a:solidFill>
                  <a:srgbClr val="FF0000"/>
                </a:solidFill>
              </a:rPr>
            </a:br>
            <a:r>
              <a:rPr lang="ar-AE" sz="6600" dirty="0"/>
              <a:t>أزرع</a:t>
            </a:r>
            <a:r>
              <a:rPr lang="ar-BH" sz="6600" dirty="0"/>
              <a:t>ي</a:t>
            </a:r>
            <a:r>
              <a:rPr lang="ar-AE" sz="6600" dirty="0"/>
              <a:t> </a:t>
            </a:r>
            <a:r>
              <a:rPr lang="ar-AE" sz="6600" u="sng" dirty="0"/>
              <a:t>الثقة</a:t>
            </a:r>
            <a:r>
              <a:rPr lang="ar-AE" sz="6600" dirty="0"/>
              <a:t> في نفوس ابنائك ودع</a:t>
            </a:r>
            <a:r>
              <a:rPr lang="ar-BH" sz="6600" dirty="0"/>
              <a:t>ي</a:t>
            </a:r>
            <a:r>
              <a:rPr lang="ar-AE" sz="6600" dirty="0"/>
              <a:t>هم يعتمدون على</a:t>
            </a:r>
            <a:endParaRPr lang="en-US" sz="6600" dirty="0"/>
          </a:p>
          <a:p>
            <a:pPr algn="ctr"/>
            <a:r>
              <a:rPr lang="ar-AE" sz="6600" dirty="0"/>
              <a:t> انفسهم في الاجابة</a:t>
            </a:r>
            <a:endParaRPr lang="en-US" sz="6600" dirty="0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477B8B2-62B5-48CA-B5EA-38703BABD574}"/>
              </a:ext>
            </a:extLst>
          </p:cNvPr>
          <p:cNvSpPr/>
          <p:nvPr/>
        </p:nvSpPr>
        <p:spPr>
          <a:xfrm>
            <a:off x="463758" y="1472485"/>
            <a:ext cx="1843146" cy="133634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4400" b="1" dirty="0">
                <a:solidFill>
                  <a:prstClr val="white"/>
                </a:solidFill>
                <a:latin typeface="Gill Sans MT" panose="020B0502020104020203"/>
              </a:rPr>
              <a:t>امي انا استحق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2" name="صورة 14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id="{7066F3DF-E61B-40E4-B7B9-0207263E1CCE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86" r="62402" b="3053"/>
          <a:stretch/>
        </p:blipFill>
        <p:spPr>
          <a:xfrm>
            <a:off x="62441" y="5195739"/>
            <a:ext cx="1598370" cy="182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05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Oval 5"/>
          <p:cNvSpPr>
            <a:spLocks noChangeArrowheads="1"/>
          </p:cNvSpPr>
          <p:nvPr/>
        </p:nvSpPr>
        <p:spPr bwMode="auto">
          <a:xfrm>
            <a:off x="2091267" y="2361143"/>
            <a:ext cx="2133600" cy="2133600"/>
          </a:xfrm>
          <a:prstGeom prst="ellipse">
            <a:avLst/>
          </a:prstGeom>
          <a:solidFill>
            <a:srgbClr val="C9B19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400"/>
          </a:p>
        </p:txBody>
      </p:sp>
      <p:pic>
        <p:nvPicPr>
          <p:cNvPr id="4100" name="Picture 4" descr="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7506" y="5407375"/>
            <a:ext cx="2379133" cy="51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2448984" y="2938993"/>
            <a:ext cx="13462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6400">
                <a:solidFill>
                  <a:schemeClr val="bg1"/>
                </a:solidFill>
              </a:rPr>
              <a:t>01</a:t>
            </a:r>
          </a:p>
        </p:txBody>
      </p:sp>
      <p:pic>
        <p:nvPicPr>
          <p:cNvPr id="4107" name="Picture 11" descr="未标题-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1551" y="2318810"/>
            <a:ext cx="635000" cy="70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8" name="Freeform 12"/>
          <p:cNvSpPr>
            <a:spLocks/>
          </p:cNvSpPr>
          <p:nvPr/>
        </p:nvSpPr>
        <p:spPr bwMode="auto">
          <a:xfrm>
            <a:off x="3862918" y="3087159"/>
            <a:ext cx="550333" cy="2116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4109" name="Group 13"/>
          <p:cNvGrpSpPr>
            <a:grpSpLocks/>
          </p:cNvGrpSpPr>
          <p:nvPr/>
        </p:nvGrpSpPr>
        <p:grpSpPr bwMode="auto">
          <a:xfrm>
            <a:off x="1875367" y="2496610"/>
            <a:ext cx="237067" cy="232833"/>
            <a:chOff x="223" y="203"/>
            <a:chExt cx="213" cy="211"/>
          </a:xfrm>
        </p:grpSpPr>
        <p:sp>
          <p:nvSpPr>
            <p:cNvPr id="4110" name="Freeform 14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4112" name="Freeform 16"/>
          <p:cNvSpPr>
            <a:spLocks/>
          </p:cNvSpPr>
          <p:nvPr/>
        </p:nvSpPr>
        <p:spPr bwMode="auto">
          <a:xfrm>
            <a:off x="2868084" y="2678643"/>
            <a:ext cx="457200" cy="1735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4113" name="Group 17"/>
          <p:cNvGrpSpPr>
            <a:grpSpLocks/>
          </p:cNvGrpSpPr>
          <p:nvPr/>
        </p:nvGrpSpPr>
        <p:grpSpPr bwMode="auto">
          <a:xfrm flipV="1">
            <a:off x="3799418" y="3641726"/>
            <a:ext cx="173567" cy="169333"/>
            <a:chOff x="223" y="203"/>
            <a:chExt cx="213" cy="211"/>
          </a:xfrm>
        </p:grpSpPr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115" name="Oval 19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4646" y="-340783"/>
            <a:ext cx="5297729" cy="6855884"/>
          </a:xfrm>
          <a:prstGeom prst="rect">
            <a:avLst/>
          </a:prstGeom>
        </p:spPr>
      </p:pic>
      <p:pic>
        <p:nvPicPr>
          <p:cNvPr id="20" name="Picture 2" descr="نتيجة بحث الصور عن uae flag gif">
            <a:extLst>
              <a:ext uri="{FF2B5EF4-FFF2-40B4-BE49-F238E27FC236}">
                <a16:creationId xmlns:a16="http://schemas.microsoft.com/office/drawing/2014/main" id="{66F9AE7A-4D80-4E70-B191-C83579E3CA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980" y="566429"/>
            <a:ext cx="1299940" cy="70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F9D8A02-94B8-4B0B-BD8F-00E5358B3077}"/>
              </a:ext>
            </a:extLst>
          </p:cNvPr>
          <p:cNvGrpSpPr/>
          <p:nvPr/>
        </p:nvGrpSpPr>
        <p:grpSpPr>
          <a:xfrm>
            <a:off x="747390" y="1396448"/>
            <a:ext cx="4398228" cy="4060872"/>
            <a:chOff x="1643433" y="2133619"/>
            <a:chExt cx="2464566" cy="2468261"/>
          </a:xfrm>
        </p:grpSpPr>
        <p:pic>
          <p:nvPicPr>
            <p:cNvPr id="22" name="Picture 21" descr="Shape, circle&#10;&#10;Description automatically generated">
              <a:extLst>
                <a:ext uri="{FF2B5EF4-FFF2-40B4-BE49-F238E27FC236}">
                  <a16:creationId xmlns:a16="http://schemas.microsoft.com/office/drawing/2014/main" id="{12D61955-0EF6-4E76-BB79-8B625BEE8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3433" y="2133619"/>
              <a:ext cx="2464566" cy="2468261"/>
            </a:xfrm>
            <a:prstGeom prst="rect">
              <a:avLst/>
            </a:prstGeom>
          </p:spPr>
        </p:pic>
        <p:pic>
          <p:nvPicPr>
            <p:cNvPr id="23" name="Picture 22" descr="A picture containing text, outdoor, sign&#10;&#10;Description automatically generated">
              <a:extLst>
                <a:ext uri="{FF2B5EF4-FFF2-40B4-BE49-F238E27FC236}">
                  <a16:creationId xmlns:a16="http://schemas.microsoft.com/office/drawing/2014/main" id="{E0ADF35C-48D5-4B2F-B1C4-8AF63C223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331" y="2278979"/>
              <a:ext cx="2177544" cy="2177544"/>
            </a:xfrm>
            <a:prstGeom prst="rect">
              <a:avLst/>
            </a:prstGeom>
          </p:spPr>
        </p:pic>
      </p:grpSp>
      <p:pic>
        <p:nvPicPr>
          <p:cNvPr id="25" name="Picture 24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0B14E6A6-0963-466B-8B41-7B19A04B65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618" y="932529"/>
            <a:ext cx="6022059" cy="447484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7FC1C1EA-1B76-4CEC-AC65-5C8522E95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1954" l="12589" r="89894">
                        <a14:backgroundMark x1="19681" y1="25287" x2="19681" y2="252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364" y="2482639"/>
            <a:ext cx="2215973" cy="341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 3">
            <a:extLst>
              <a:ext uri="{FF2B5EF4-FFF2-40B4-BE49-F238E27FC236}">
                <a16:creationId xmlns:a16="http://schemas.microsoft.com/office/drawing/2014/main" id="{4D18EEDA-5B7E-4503-8E60-D4BB0A5FB1A0}"/>
              </a:ext>
            </a:extLst>
          </p:cNvPr>
          <p:cNvSpPr/>
          <p:nvPr/>
        </p:nvSpPr>
        <p:spPr>
          <a:xfrm>
            <a:off x="6216374" y="2194340"/>
            <a:ext cx="3856709" cy="2208972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102" rtl="1">
              <a:lnSpc>
                <a:spcPct val="90000"/>
              </a:lnSpc>
              <a:spcAft>
                <a:spcPts val="339"/>
              </a:spcAft>
              <a:defRPr/>
            </a:pPr>
            <a:r>
              <a:rPr lang="ar-AE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التهيئة الحافزة </a:t>
            </a:r>
          </a:p>
          <a:p>
            <a:pPr algn="ctr" defTabSz="914102" rtl="1">
              <a:lnSpc>
                <a:spcPct val="90000"/>
              </a:lnSpc>
              <a:spcAft>
                <a:spcPts val="339"/>
              </a:spcAft>
              <a:defRPr/>
            </a:pPr>
            <a:r>
              <a:rPr lang="ar-AE" sz="6000" b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استراتجية</a:t>
            </a:r>
            <a:r>
              <a:rPr lang="ar-AE" sz="6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/>
                <a:cs typeface="Akhbar MT" pitchFamily="2" charset="-78"/>
              </a:rPr>
              <a:t> بازل من برنامج</a:t>
            </a:r>
          </a:p>
          <a:p>
            <a:pPr algn="ctr"/>
            <a:r>
              <a:rPr lang="en-US" sz="4800" dirty="0" err="1">
                <a:solidFill>
                  <a:schemeClr val="tx1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jigsawplanet</a:t>
            </a:r>
            <a:endParaRPr lang="ar-AE" sz="4800" b="1" u="sng" dirty="0">
              <a:solidFill>
                <a:schemeClr val="tx1"/>
              </a:solidFill>
              <a:latin typeface="Calibri Light" panose="020F0302020204030204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71223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2BA20E9-C383-47B3-99C7-4FEA70DDB1DE}"/>
              </a:ext>
            </a:extLst>
          </p:cNvPr>
          <p:cNvSpPr/>
          <p:nvPr/>
        </p:nvSpPr>
        <p:spPr>
          <a:xfrm>
            <a:off x="1882" y="1058"/>
            <a:ext cx="12188237" cy="68558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DD7449-94BD-4E21-97E4-72A201725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78" b="95568" l="2024" r="96965">
                        <a14:foregroundMark x1="10455" y1="38781" x2="10455" y2="38781"/>
                        <a14:foregroundMark x1="9444" y1="16620" x2="9444" y2="20499"/>
                        <a14:foregroundMark x1="9781" y1="32133" x2="9781" y2="43213"/>
                        <a14:foregroundMark x1="10118" y1="53463" x2="10455" y2="61219"/>
                        <a14:foregroundMark x1="10455" y1="67867" x2="10455" y2="71745"/>
                        <a14:foregroundMark x1="10455" y1="77839" x2="10455" y2="77839"/>
                        <a14:foregroundMark x1="10455" y1="78393" x2="10455" y2="78393"/>
                        <a14:foregroundMark x1="9106" y1="86704" x2="9106" y2="86704"/>
                        <a14:foregroundMark x1="8769" y1="80055" x2="8769" y2="74515"/>
                        <a14:foregroundMark x1="8769" y1="69529" x2="8432" y2="61219"/>
                        <a14:foregroundMark x1="6408" y1="50139" x2="6408" y2="45983"/>
                        <a14:foregroundMark x1="6071" y1="34903" x2="6071" y2="30471"/>
                        <a14:foregroundMark x1="5396" y1="24377" x2="5396" y2="21053"/>
                        <a14:foregroundMark x1="5396" y1="12742" x2="5396" y2="12742"/>
                        <a14:foregroundMark x1="5396" y1="11634" x2="5396" y2="11634"/>
                        <a14:foregroundMark x1="7757" y1="9418" x2="10455" y2="9418"/>
                        <a14:foregroundMark x1="11467" y1="9418" x2="13153" y2="9418"/>
                        <a14:foregroundMark x1="14165" y1="9418" x2="14165" y2="9418"/>
                        <a14:foregroundMark x1="11467" y1="6094" x2="11467" y2="6094"/>
                        <a14:foregroundMark x1="6071" y1="6648" x2="5059" y2="11080"/>
                        <a14:foregroundMark x1="14840" y1="10526" x2="14840" y2="10526"/>
                        <a14:foregroundMark x1="2024" y1="13850" x2="2024" y2="13850"/>
                        <a14:foregroundMark x1="12816" y1="92798" x2="12816" y2="92798"/>
                        <a14:foregroundMark x1="10118" y1="95014" x2="8769" y2="95568"/>
                        <a14:foregroundMark x1="14503" y1="88366" x2="14503" y2="88366"/>
                        <a14:foregroundMark x1="88533" y1="38781" x2="89545" y2="44321"/>
                        <a14:foregroundMark x1="89207" y1="63989" x2="89207" y2="67867"/>
                        <a14:foregroundMark x1="93255" y1="77285" x2="93255" y2="83380"/>
                        <a14:foregroundMark x1="93255" y1="85042" x2="93255" y2="78393"/>
                        <a14:foregroundMark x1="90219" y1="44321" x2="89545" y2="34903"/>
                        <a14:foregroundMark x1="88870" y1="28255" x2="88870" y2="23269"/>
                        <a14:foregroundMark x1="95953" y1="87258" x2="95953" y2="87258"/>
                        <a14:foregroundMark x1="93255" y1="91136" x2="91906" y2="92798"/>
                        <a14:foregroundMark x1="89207" y1="94460" x2="89207" y2="94460"/>
                        <a14:foregroundMark x1="96290" y1="82825" x2="96290" y2="82825"/>
                        <a14:foregroundMark x1="94604" y1="72853" x2="94266" y2="68421"/>
                        <a14:foregroundMark x1="93929" y1="59003" x2="93929" y2="56233"/>
                        <a14:foregroundMark x1="87184" y1="4986" x2="87184" y2="4986"/>
                        <a14:foregroundMark x1="86509" y1="6094" x2="86509" y2="6094"/>
                        <a14:foregroundMark x1="92917" y1="6094" x2="93929" y2="6648"/>
                        <a14:foregroundMark x1="96627" y1="8864" x2="96965" y2="127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5365" y="570553"/>
            <a:ext cx="10022377" cy="6064308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886C29DA-973F-4B57-821E-8B43BA884B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12" b="11242"/>
          <a:stretch/>
        </p:blipFill>
        <p:spPr>
          <a:xfrm>
            <a:off x="3540801" y="1411118"/>
            <a:ext cx="5840108" cy="32494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4627F0B8-16F3-4139-818B-5F4671DB5F65}"/>
              </a:ext>
            </a:extLst>
          </p:cNvPr>
          <p:cNvSpPr/>
          <p:nvPr/>
        </p:nvSpPr>
        <p:spPr>
          <a:xfrm>
            <a:off x="8104221" y="56461"/>
            <a:ext cx="4342087" cy="1697281"/>
          </a:xfrm>
          <a:prstGeom prst="cloudCallout">
            <a:avLst>
              <a:gd name="adj1" fmla="val -40637"/>
              <a:gd name="adj2" fmla="val 13608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733"/>
            <a:r>
              <a:rPr lang="ar-AE" sz="3199" b="1" dirty="0">
                <a:solidFill>
                  <a:schemeClr val="tx1"/>
                </a:solidFill>
                <a:latin typeface="Calibri"/>
                <a:cs typeface="Arial" panose="020B0604020202020204" pitchFamily="34" charset="0"/>
              </a:rPr>
              <a:t>استراتيجية البازل</a:t>
            </a:r>
          </a:p>
          <a:p>
            <a:pPr algn="ctr" defTabSz="742733"/>
            <a:r>
              <a:rPr lang="ar-AE" sz="3199" b="1" dirty="0">
                <a:solidFill>
                  <a:schemeClr val="tx1"/>
                </a:solidFill>
                <a:latin typeface="Calibri"/>
                <a:cs typeface="Arial" panose="020B0604020202020204" pitchFamily="34" charset="0"/>
              </a:rPr>
              <a:t> التعلم بالاستكشاف</a:t>
            </a:r>
          </a:p>
        </p:txBody>
      </p:sp>
      <p:sp>
        <p:nvSpPr>
          <p:cNvPr id="7" name="Action Button: Blank 6">
            <a:hlinkClick r:id="" action="ppaction://noaction" highlightClick="1">
              <a:snd r:embed="rId5" name="bomb.wav"/>
            </a:hlinkClick>
            <a:extLst>
              <a:ext uri="{FF2B5EF4-FFF2-40B4-BE49-F238E27FC236}">
                <a16:creationId xmlns:a16="http://schemas.microsoft.com/office/drawing/2014/main" id="{A93668F0-683B-40FF-A689-F8A30F378E20}"/>
              </a:ext>
            </a:extLst>
          </p:cNvPr>
          <p:cNvSpPr/>
          <p:nvPr/>
        </p:nvSpPr>
        <p:spPr>
          <a:xfrm>
            <a:off x="8540963" y="5872658"/>
            <a:ext cx="964919" cy="838519"/>
          </a:xfrm>
          <a:custGeom>
            <a:avLst/>
            <a:gdLst>
              <a:gd name="connsiteX0" fmla="*/ 0 w 964919"/>
              <a:gd name="connsiteY0" fmla="*/ 0 h 838519"/>
              <a:gd name="connsiteX1" fmla="*/ 501758 w 964919"/>
              <a:gd name="connsiteY1" fmla="*/ 0 h 838519"/>
              <a:gd name="connsiteX2" fmla="*/ 964919 w 964919"/>
              <a:gd name="connsiteY2" fmla="*/ 0 h 838519"/>
              <a:gd name="connsiteX3" fmla="*/ 964919 w 964919"/>
              <a:gd name="connsiteY3" fmla="*/ 410874 h 838519"/>
              <a:gd name="connsiteX4" fmla="*/ 964919 w 964919"/>
              <a:gd name="connsiteY4" fmla="*/ 838519 h 838519"/>
              <a:gd name="connsiteX5" fmla="*/ 472810 w 964919"/>
              <a:gd name="connsiteY5" fmla="*/ 838519 h 838519"/>
              <a:gd name="connsiteX6" fmla="*/ 0 w 964919"/>
              <a:gd name="connsiteY6" fmla="*/ 838519 h 838519"/>
              <a:gd name="connsiteX7" fmla="*/ 0 w 964919"/>
              <a:gd name="connsiteY7" fmla="*/ 444415 h 838519"/>
              <a:gd name="connsiteX8" fmla="*/ 0 w 964919"/>
              <a:gd name="connsiteY8" fmla="*/ 0 h 83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919" h="838519" fill="none" extrusionOk="0">
                <a:moveTo>
                  <a:pt x="0" y="0"/>
                </a:moveTo>
                <a:cubicBezTo>
                  <a:pt x="171778" y="-28937"/>
                  <a:pt x="379553" y="38315"/>
                  <a:pt x="501758" y="0"/>
                </a:cubicBezTo>
                <a:cubicBezTo>
                  <a:pt x="623963" y="-38315"/>
                  <a:pt x="737374" y="49162"/>
                  <a:pt x="964919" y="0"/>
                </a:cubicBezTo>
                <a:cubicBezTo>
                  <a:pt x="987932" y="154912"/>
                  <a:pt x="935283" y="230632"/>
                  <a:pt x="964919" y="410874"/>
                </a:cubicBezTo>
                <a:cubicBezTo>
                  <a:pt x="994555" y="591116"/>
                  <a:pt x="963765" y="713832"/>
                  <a:pt x="964919" y="838519"/>
                </a:cubicBezTo>
                <a:cubicBezTo>
                  <a:pt x="774308" y="858309"/>
                  <a:pt x="618369" y="835161"/>
                  <a:pt x="472810" y="838519"/>
                </a:cubicBezTo>
                <a:cubicBezTo>
                  <a:pt x="327251" y="841877"/>
                  <a:pt x="228633" y="796573"/>
                  <a:pt x="0" y="838519"/>
                </a:cubicBezTo>
                <a:cubicBezTo>
                  <a:pt x="-32750" y="675342"/>
                  <a:pt x="31512" y="635187"/>
                  <a:pt x="0" y="444415"/>
                </a:cubicBezTo>
                <a:cubicBezTo>
                  <a:pt x="-31512" y="253643"/>
                  <a:pt x="23614" y="160040"/>
                  <a:pt x="0" y="0"/>
                </a:cubicBezTo>
                <a:close/>
              </a:path>
              <a:path w="964919" h="838519" stroke="0" extrusionOk="0">
                <a:moveTo>
                  <a:pt x="0" y="0"/>
                </a:moveTo>
                <a:cubicBezTo>
                  <a:pt x="138007" y="-38440"/>
                  <a:pt x="316228" y="56346"/>
                  <a:pt x="501758" y="0"/>
                </a:cubicBezTo>
                <a:cubicBezTo>
                  <a:pt x="687288" y="-56346"/>
                  <a:pt x="765129" y="7551"/>
                  <a:pt x="964919" y="0"/>
                </a:cubicBezTo>
                <a:cubicBezTo>
                  <a:pt x="991797" y="197029"/>
                  <a:pt x="935629" y="258209"/>
                  <a:pt x="964919" y="427645"/>
                </a:cubicBezTo>
                <a:cubicBezTo>
                  <a:pt x="994209" y="597082"/>
                  <a:pt x="949720" y="683204"/>
                  <a:pt x="964919" y="838519"/>
                </a:cubicBezTo>
                <a:cubicBezTo>
                  <a:pt x="863804" y="874405"/>
                  <a:pt x="653907" y="778812"/>
                  <a:pt x="463161" y="838519"/>
                </a:cubicBezTo>
                <a:cubicBezTo>
                  <a:pt x="272415" y="898226"/>
                  <a:pt x="211641" y="826010"/>
                  <a:pt x="0" y="838519"/>
                </a:cubicBezTo>
                <a:cubicBezTo>
                  <a:pt x="-33905" y="698835"/>
                  <a:pt x="5789" y="540152"/>
                  <a:pt x="0" y="402489"/>
                </a:cubicBezTo>
                <a:cubicBezTo>
                  <a:pt x="-5789" y="264826"/>
                  <a:pt x="23980" y="152649"/>
                  <a:pt x="0" y="0"/>
                </a:cubicBez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82313869">
                  <a:prstGeom prst="actionButtonBlank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33">
              <a:defRPr/>
            </a:pPr>
            <a:endParaRPr lang="en-US" sz="3999" b="1" dirty="0">
              <a:solidFill>
                <a:srgbClr val="FFFFFF"/>
              </a:solidFill>
              <a:latin typeface="Calibri" panose="020F0502020204030204"/>
              <a:cs typeface="(AH) Manal Black" pitchFamily="2" charset="-78"/>
              <a:sym typeface="Helvetica"/>
            </a:endParaRPr>
          </a:p>
        </p:txBody>
      </p:sp>
      <p:sp>
        <p:nvSpPr>
          <p:cNvPr id="8" name="Action Button: Blank 7">
            <a:hlinkClick r:id="" action="ppaction://noaction" highlightClick="1">
              <a:snd r:embed="rId7" name="applause.wav"/>
            </a:hlinkClick>
            <a:extLst>
              <a:ext uri="{FF2B5EF4-FFF2-40B4-BE49-F238E27FC236}">
                <a16:creationId xmlns:a16="http://schemas.microsoft.com/office/drawing/2014/main" id="{FFEE6693-5FD9-4E9A-9C31-EB091B91098E}"/>
              </a:ext>
            </a:extLst>
          </p:cNvPr>
          <p:cNvSpPr/>
          <p:nvPr/>
        </p:nvSpPr>
        <p:spPr>
          <a:xfrm>
            <a:off x="10712823" y="5925277"/>
            <a:ext cx="964919" cy="838520"/>
          </a:xfrm>
          <a:custGeom>
            <a:avLst/>
            <a:gdLst>
              <a:gd name="connsiteX0" fmla="*/ 0 w 964919"/>
              <a:gd name="connsiteY0" fmla="*/ 0 h 838520"/>
              <a:gd name="connsiteX1" fmla="*/ 463161 w 964919"/>
              <a:gd name="connsiteY1" fmla="*/ 0 h 838520"/>
              <a:gd name="connsiteX2" fmla="*/ 964919 w 964919"/>
              <a:gd name="connsiteY2" fmla="*/ 0 h 838520"/>
              <a:gd name="connsiteX3" fmla="*/ 964919 w 964919"/>
              <a:gd name="connsiteY3" fmla="*/ 402490 h 838520"/>
              <a:gd name="connsiteX4" fmla="*/ 964919 w 964919"/>
              <a:gd name="connsiteY4" fmla="*/ 838520 h 838520"/>
              <a:gd name="connsiteX5" fmla="*/ 501758 w 964919"/>
              <a:gd name="connsiteY5" fmla="*/ 838520 h 838520"/>
              <a:gd name="connsiteX6" fmla="*/ 0 w 964919"/>
              <a:gd name="connsiteY6" fmla="*/ 838520 h 838520"/>
              <a:gd name="connsiteX7" fmla="*/ 0 w 964919"/>
              <a:gd name="connsiteY7" fmla="*/ 402490 h 838520"/>
              <a:gd name="connsiteX8" fmla="*/ 0 w 964919"/>
              <a:gd name="connsiteY8" fmla="*/ 0 h 83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919" h="838520" fill="none" extrusionOk="0">
                <a:moveTo>
                  <a:pt x="0" y="0"/>
                </a:moveTo>
                <a:cubicBezTo>
                  <a:pt x="149023" y="-41831"/>
                  <a:pt x="327983" y="26154"/>
                  <a:pt x="463161" y="0"/>
                </a:cubicBezTo>
                <a:cubicBezTo>
                  <a:pt x="598339" y="-26154"/>
                  <a:pt x="817611" y="57552"/>
                  <a:pt x="964919" y="0"/>
                </a:cubicBezTo>
                <a:cubicBezTo>
                  <a:pt x="977419" y="172131"/>
                  <a:pt x="924817" y="223818"/>
                  <a:pt x="964919" y="402490"/>
                </a:cubicBezTo>
                <a:cubicBezTo>
                  <a:pt x="1005021" y="581162"/>
                  <a:pt x="943393" y="662921"/>
                  <a:pt x="964919" y="838520"/>
                </a:cubicBezTo>
                <a:cubicBezTo>
                  <a:pt x="843940" y="868280"/>
                  <a:pt x="661717" y="823090"/>
                  <a:pt x="501758" y="838520"/>
                </a:cubicBezTo>
                <a:cubicBezTo>
                  <a:pt x="341799" y="853950"/>
                  <a:pt x="248641" y="830330"/>
                  <a:pt x="0" y="838520"/>
                </a:cubicBezTo>
                <a:cubicBezTo>
                  <a:pt x="-9209" y="692439"/>
                  <a:pt x="49588" y="548248"/>
                  <a:pt x="0" y="402490"/>
                </a:cubicBezTo>
                <a:cubicBezTo>
                  <a:pt x="-49588" y="256732"/>
                  <a:pt x="20752" y="84083"/>
                  <a:pt x="0" y="0"/>
                </a:cubicBezTo>
                <a:close/>
              </a:path>
              <a:path w="964919" h="838520" stroke="0" extrusionOk="0">
                <a:moveTo>
                  <a:pt x="0" y="0"/>
                </a:moveTo>
                <a:cubicBezTo>
                  <a:pt x="231384" y="-23813"/>
                  <a:pt x="292904" y="8490"/>
                  <a:pt x="482460" y="0"/>
                </a:cubicBezTo>
                <a:cubicBezTo>
                  <a:pt x="672016" y="-8490"/>
                  <a:pt x="852071" y="23995"/>
                  <a:pt x="964919" y="0"/>
                </a:cubicBezTo>
                <a:cubicBezTo>
                  <a:pt x="965370" y="123545"/>
                  <a:pt x="941200" y="318958"/>
                  <a:pt x="964919" y="410875"/>
                </a:cubicBezTo>
                <a:cubicBezTo>
                  <a:pt x="988638" y="502792"/>
                  <a:pt x="914913" y="722623"/>
                  <a:pt x="964919" y="838520"/>
                </a:cubicBezTo>
                <a:cubicBezTo>
                  <a:pt x="746169" y="896907"/>
                  <a:pt x="595701" y="837870"/>
                  <a:pt x="472810" y="838520"/>
                </a:cubicBezTo>
                <a:cubicBezTo>
                  <a:pt x="349919" y="839170"/>
                  <a:pt x="139665" y="785473"/>
                  <a:pt x="0" y="838520"/>
                </a:cubicBezTo>
                <a:cubicBezTo>
                  <a:pt x="-47139" y="692420"/>
                  <a:pt x="32505" y="523261"/>
                  <a:pt x="0" y="436030"/>
                </a:cubicBezTo>
                <a:cubicBezTo>
                  <a:pt x="-32505" y="348799"/>
                  <a:pt x="39500" y="93255"/>
                  <a:pt x="0" y="0"/>
                </a:cubicBezTo>
                <a:close/>
              </a:path>
            </a:pathLst>
          </a:cu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4260406">
                  <a:prstGeom prst="actionButtonBlank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33">
              <a:defRPr/>
            </a:pPr>
            <a:endParaRPr lang="en-US" sz="3999" b="1" dirty="0">
              <a:solidFill>
                <a:srgbClr val="FFFFFF"/>
              </a:solidFill>
              <a:latin typeface="Calibri" panose="020F0502020204030204"/>
              <a:cs typeface="(AH) Manal Black" pitchFamily="2" charset="-78"/>
              <a:sym typeface="Helvetica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E1E4FE-EC99-404D-8A9C-0035E35A5349}"/>
              </a:ext>
            </a:extLst>
          </p:cNvPr>
          <p:cNvSpPr/>
          <p:nvPr/>
        </p:nvSpPr>
        <p:spPr>
          <a:xfrm>
            <a:off x="2722394" y="4755163"/>
            <a:ext cx="758746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https://www.jigsawplanet.com/?rc=play&amp;pid=1c32b18d1742</a:t>
            </a:r>
            <a:endParaRPr lang="ar-AE" sz="2400" dirty="0"/>
          </a:p>
          <a:p>
            <a:endParaRPr lang="ar-AE" sz="2400" dirty="0"/>
          </a:p>
          <a:p>
            <a:endParaRPr lang="en-US" sz="2400" dirty="0"/>
          </a:p>
        </p:txBody>
      </p:sp>
      <p:grpSp>
        <p:nvGrpSpPr>
          <p:cNvPr id="10" name="Group 8">
            <a:extLst>
              <a:ext uri="{FF2B5EF4-FFF2-40B4-BE49-F238E27FC236}">
                <a16:creationId xmlns:a16="http://schemas.microsoft.com/office/drawing/2014/main" id="{9275BF9D-736F-4A91-BD8F-EDE2BE4CB433}"/>
              </a:ext>
            </a:extLst>
          </p:cNvPr>
          <p:cNvGrpSpPr>
            <a:grpSpLocks/>
          </p:cNvGrpSpPr>
          <p:nvPr/>
        </p:nvGrpSpPr>
        <p:grpSpPr bwMode="auto">
          <a:xfrm>
            <a:off x="1875367" y="2496610"/>
            <a:ext cx="237067" cy="232833"/>
            <a:chOff x="223" y="203"/>
            <a:chExt cx="213" cy="211"/>
          </a:xfrm>
        </p:grpSpPr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7372D8ED-E1CD-474B-9AFB-717C7BBB7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2" name="Oval 10">
              <a:extLst>
                <a:ext uri="{FF2B5EF4-FFF2-40B4-BE49-F238E27FC236}">
                  <a16:creationId xmlns:a16="http://schemas.microsoft.com/office/drawing/2014/main" id="{DA3E7612-B17F-407D-B84C-EAB52F5D89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pic>
        <p:nvPicPr>
          <p:cNvPr id="13" name="Picture 2" descr="نتيجة بحث الصور عن uae flag gif">
            <a:extLst>
              <a:ext uri="{FF2B5EF4-FFF2-40B4-BE49-F238E27FC236}">
                <a16:creationId xmlns:a16="http://schemas.microsoft.com/office/drawing/2014/main" id="{8FA5C7A1-31C6-4B0A-8781-96DCE65EA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13" y="1409990"/>
            <a:ext cx="1299940" cy="70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E1F8CAE-11DD-4440-A392-7DE0E2290F26}"/>
              </a:ext>
            </a:extLst>
          </p:cNvPr>
          <p:cNvGrpSpPr/>
          <p:nvPr/>
        </p:nvGrpSpPr>
        <p:grpSpPr>
          <a:xfrm>
            <a:off x="1" y="1059"/>
            <a:ext cx="1299940" cy="1310461"/>
            <a:chOff x="1643433" y="2133619"/>
            <a:chExt cx="2464566" cy="2468261"/>
          </a:xfrm>
        </p:grpSpPr>
        <p:pic>
          <p:nvPicPr>
            <p:cNvPr id="15" name="Picture 14" descr="Shape, circle&#10;&#10;Description automatically generated">
              <a:extLst>
                <a:ext uri="{FF2B5EF4-FFF2-40B4-BE49-F238E27FC236}">
                  <a16:creationId xmlns:a16="http://schemas.microsoft.com/office/drawing/2014/main" id="{0242B18A-EECB-4513-BC27-FDB91515D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3433" y="2133619"/>
              <a:ext cx="2464566" cy="2468261"/>
            </a:xfrm>
            <a:prstGeom prst="rect">
              <a:avLst/>
            </a:prstGeom>
          </p:spPr>
        </p:pic>
        <p:pic>
          <p:nvPicPr>
            <p:cNvPr id="16" name="Picture 15" descr="A picture containing text, outdoor, sign&#10;&#10;Description automatically generated">
              <a:extLst>
                <a:ext uri="{FF2B5EF4-FFF2-40B4-BE49-F238E27FC236}">
                  <a16:creationId xmlns:a16="http://schemas.microsoft.com/office/drawing/2014/main" id="{B92C94FB-71E2-453C-BFB8-A39AE7EC0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331" y="2278979"/>
              <a:ext cx="2177544" cy="2177544"/>
            </a:xfrm>
            <a:prstGeom prst="rect">
              <a:avLst/>
            </a:prstGeom>
          </p:spPr>
        </p:pic>
      </p:grpSp>
      <p:pic>
        <p:nvPicPr>
          <p:cNvPr id="17" name="Picture 16" descr="Screen Clipping">
            <a:extLst>
              <a:ext uri="{FF2B5EF4-FFF2-40B4-BE49-F238E27FC236}">
                <a16:creationId xmlns:a16="http://schemas.microsoft.com/office/drawing/2014/main" id="{44BEE5B1-B1F2-4B16-AFEB-81D9CA9B3AA8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60" y="1059"/>
            <a:ext cx="1541235" cy="6737387"/>
          </a:xfrm>
          <a:prstGeom prst="rect">
            <a:avLst/>
          </a:prstGeom>
        </p:spPr>
      </p:pic>
      <p:sp>
        <p:nvSpPr>
          <p:cNvPr id="18" name="Freeform 21">
            <a:extLst>
              <a:ext uri="{FF2B5EF4-FFF2-40B4-BE49-F238E27FC236}">
                <a16:creationId xmlns:a16="http://schemas.microsoft.com/office/drawing/2014/main" id="{86034AD6-62C6-4744-9777-A3F96A700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13" y="1690585"/>
            <a:ext cx="2379292" cy="222375"/>
          </a:xfrm>
          <a:custGeom>
            <a:avLst/>
            <a:gdLst>
              <a:gd name="T0" fmla="*/ 2147483646 w 6744"/>
              <a:gd name="T1" fmla="*/ 2147483646 h 734"/>
              <a:gd name="T2" fmla="*/ 0 w 6744"/>
              <a:gd name="T3" fmla="*/ 2147483646 h 734"/>
              <a:gd name="T4" fmla="*/ 0 w 6744"/>
              <a:gd name="T5" fmla="*/ 0 h 734"/>
              <a:gd name="T6" fmla="*/ 2147483646 w 6744"/>
              <a:gd name="T7" fmla="*/ 0 h 734"/>
              <a:gd name="T8" fmla="*/ 2147483646 w 6744"/>
              <a:gd name="T9" fmla="*/ 2147483646 h 7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744" h="734">
                <a:moveTo>
                  <a:pt x="6743" y="733"/>
                </a:moveTo>
                <a:lnTo>
                  <a:pt x="0" y="733"/>
                </a:lnTo>
                <a:lnTo>
                  <a:pt x="0" y="0"/>
                </a:lnTo>
                <a:lnTo>
                  <a:pt x="6743" y="0"/>
                </a:lnTo>
                <a:lnTo>
                  <a:pt x="6743" y="733"/>
                </a:lnTo>
              </a:path>
            </a:pathLst>
          </a:custGeom>
          <a:gradFill rotWithShape="0">
            <a:gsLst>
              <a:gs pos="0">
                <a:srgbClr val="34561F"/>
              </a:gs>
              <a:gs pos="100000">
                <a:srgbClr val="99C97B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 sz="2400"/>
          </a:p>
        </p:txBody>
      </p:sp>
      <p:sp>
        <p:nvSpPr>
          <p:cNvPr id="19" name="Freeform 22">
            <a:extLst>
              <a:ext uri="{FF2B5EF4-FFF2-40B4-BE49-F238E27FC236}">
                <a16:creationId xmlns:a16="http://schemas.microsoft.com/office/drawing/2014/main" id="{3B0A8AD7-42E7-42A5-A46D-65AE18B56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465" y="876958"/>
            <a:ext cx="1677487" cy="1697281"/>
          </a:xfrm>
          <a:custGeom>
            <a:avLst/>
            <a:gdLst>
              <a:gd name="T0" fmla="*/ 2147483646 w 4753"/>
              <a:gd name="T1" fmla="*/ 2147483646 h 4753"/>
              <a:gd name="T2" fmla="*/ 2147483646 w 4753"/>
              <a:gd name="T3" fmla="*/ 2147483646 h 4753"/>
              <a:gd name="T4" fmla="*/ 2147483646 w 4753"/>
              <a:gd name="T5" fmla="*/ 0 h 4753"/>
              <a:gd name="T6" fmla="*/ 0 w 4753"/>
              <a:gd name="T7" fmla="*/ 2147483646 h 4753"/>
              <a:gd name="T8" fmla="*/ 2147483646 w 4753"/>
              <a:gd name="T9" fmla="*/ 2147483646 h 47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53" h="4753">
                <a:moveTo>
                  <a:pt x="2388" y="4752"/>
                </a:moveTo>
                <a:cubicBezTo>
                  <a:pt x="3688" y="4752"/>
                  <a:pt x="4752" y="3688"/>
                  <a:pt x="4752" y="2363"/>
                </a:cubicBezTo>
                <a:cubicBezTo>
                  <a:pt x="4752" y="1063"/>
                  <a:pt x="3688" y="0"/>
                  <a:pt x="2388" y="0"/>
                </a:cubicBezTo>
                <a:cubicBezTo>
                  <a:pt x="1063" y="0"/>
                  <a:pt x="0" y="1063"/>
                  <a:pt x="0" y="2363"/>
                </a:cubicBezTo>
                <a:cubicBezTo>
                  <a:pt x="0" y="3688"/>
                  <a:pt x="1063" y="4752"/>
                  <a:pt x="2388" y="4752"/>
                </a:cubicBezTo>
              </a:path>
            </a:pathLst>
          </a:custGeom>
          <a:gradFill rotWithShape="0">
            <a:gsLst>
              <a:gs pos="0">
                <a:srgbClr val="34561F"/>
              </a:gs>
              <a:gs pos="100000">
                <a:srgbClr val="99C97B"/>
              </a:gs>
            </a:gsLst>
            <a:lin ang="108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 sz="2400"/>
          </a:p>
        </p:txBody>
      </p:sp>
      <p:sp>
        <p:nvSpPr>
          <p:cNvPr id="20" name="Freeform 23">
            <a:extLst>
              <a:ext uri="{FF2B5EF4-FFF2-40B4-BE49-F238E27FC236}">
                <a16:creationId xmlns:a16="http://schemas.microsoft.com/office/drawing/2014/main" id="{C5198203-D0A4-434F-9F58-F04D69980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177" y="974081"/>
            <a:ext cx="1461188" cy="1600159"/>
          </a:xfrm>
          <a:custGeom>
            <a:avLst/>
            <a:gdLst>
              <a:gd name="T0" fmla="*/ 2147483646 w 4142"/>
              <a:gd name="T1" fmla="*/ 0 h 4160"/>
              <a:gd name="T2" fmla="*/ 2147483646 w 4142"/>
              <a:gd name="T3" fmla="*/ 2147483646 h 4160"/>
              <a:gd name="T4" fmla="*/ 2147483646 w 4142"/>
              <a:gd name="T5" fmla="*/ 2147483646 h 4160"/>
              <a:gd name="T6" fmla="*/ 0 w 4142"/>
              <a:gd name="T7" fmla="*/ 2147483646 h 4160"/>
              <a:gd name="T8" fmla="*/ 2147483646 w 4142"/>
              <a:gd name="T9" fmla="*/ 0 h 4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42" h="4160">
                <a:moveTo>
                  <a:pt x="2081" y="0"/>
                </a:moveTo>
                <a:cubicBezTo>
                  <a:pt x="3218" y="0"/>
                  <a:pt x="4141" y="945"/>
                  <a:pt x="4141" y="2078"/>
                </a:cubicBezTo>
                <a:cubicBezTo>
                  <a:pt x="4141" y="3237"/>
                  <a:pt x="3218" y="4159"/>
                  <a:pt x="2081" y="4159"/>
                </a:cubicBezTo>
                <a:cubicBezTo>
                  <a:pt x="922" y="4159"/>
                  <a:pt x="0" y="3237"/>
                  <a:pt x="0" y="2078"/>
                </a:cubicBezTo>
                <a:cubicBezTo>
                  <a:pt x="0" y="945"/>
                  <a:pt x="922" y="0"/>
                  <a:pt x="2081" y="0"/>
                </a:cubicBez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D7E6F4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 sz="2400"/>
          </a:p>
        </p:txBody>
      </p:sp>
      <p:sp>
        <p:nvSpPr>
          <p:cNvPr id="21" name="Text Box 24">
            <a:extLst>
              <a:ext uri="{FF2B5EF4-FFF2-40B4-BE49-F238E27FC236}">
                <a16:creationId xmlns:a16="http://schemas.microsoft.com/office/drawing/2014/main" id="{F0051924-AA53-4993-A94D-CC65D8D22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464" y="1215025"/>
            <a:ext cx="1562333" cy="951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659" tIns="28983" rIns="67659" bIns="67659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eaLnBrk="1">
              <a:lnSpc>
                <a:spcPct val="98000"/>
              </a:lnSpc>
              <a:spcBef>
                <a:spcPct val="0"/>
              </a:spcBef>
            </a:pPr>
            <a:r>
              <a:rPr lang="ar-AE" altLang="ar-AE" sz="2665" dirty="0" err="1">
                <a:solidFill>
                  <a:srgbClr val="FF0000"/>
                </a:solidFill>
                <a:latin typeface="Farah" charset="0"/>
              </a:rPr>
              <a:t>استراتجية</a:t>
            </a:r>
            <a:r>
              <a:rPr lang="ar-AE" altLang="ar-AE" sz="2665" dirty="0">
                <a:solidFill>
                  <a:srgbClr val="FF0000"/>
                </a:solidFill>
                <a:latin typeface="Farah" charset="0"/>
              </a:rPr>
              <a:t> البازل</a:t>
            </a:r>
          </a:p>
          <a:p>
            <a:pPr algn="ctr" eaLnBrk="1">
              <a:lnSpc>
                <a:spcPct val="98000"/>
              </a:lnSpc>
              <a:spcBef>
                <a:spcPct val="0"/>
              </a:spcBef>
            </a:pPr>
            <a:r>
              <a:rPr lang="ar-AE" altLang="ar-AE" sz="2665" dirty="0">
                <a:solidFill>
                  <a:srgbClr val="FF0000"/>
                </a:solidFill>
                <a:latin typeface="Farah" charset="0"/>
              </a:rPr>
              <a:t>النضج الالكتروني</a:t>
            </a:r>
            <a:endParaRPr lang="ar-AE" altLang="ar-AE" sz="2133" dirty="0">
              <a:solidFill>
                <a:srgbClr val="FF0000"/>
              </a:solidFill>
              <a:latin typeface="Farah" charset="0"/>
            </a:endParaRPr>
          </a:p>
          <a:p>
            <a:pPr algn="ctr" eaLnBrk="1">
              <a:lnSpc>
                <a:spcPct val="98000"/>
              </a:lnSpc>
              <a:spcBef>
                <a:spcPct val="0"/>
              </a:spcBef>
            </a:pPr>
            <a:endParaRPr lang="en-US" altLang="ar-AE" sz="2665" dirty="0">
              <a:solidFill>
                <a:srgbClr val="FF0000"/>
              </a:solidFill>
              <a:latin typeface="Farah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08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5F34D7-9AF8-4922-9B03-B79F7DF42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37" y="119846"/>
            <a:ext cx="12107440" cy="6714877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882" y="23277"/>
            <a:ext cx="3799301" cy="167588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33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820228" y="23276"/>
            <a:ext cx="2256733" cy="1675883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33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108686" y="23277"/>
            <a:ext cx="2256733" cy="1675883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33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397161" y="23276"/>
            <a:ext cx="3792959" cy="1675883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33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7280" y="1740420"/>
            <a:ext cx="3799301" cy="1675883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33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096000" y="1715031"/>
            <a:ext cx="2256733" cy="1675883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33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416200" y="1740420"/>
            <a:ext cx="3805643" cy="1675883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33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-4460" y="3425825"/>
            <a:ext cx="3805643" cy="1675883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33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820228" y="3425825"/>
            <a:ext cx="2256733" cy="1675883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33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108686" y="3425825"/>
            <a:ext cx="2256733" cy="1675883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33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384464" y="3425825"/>
            <a:ext cx="3811997" cy="1675883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33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882" y="5117579"/>
            <a:ext cx="3792959" cy="1726668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33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813886" y="5117579"/>
            <a:ext cx="2256733" cy="1726668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33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102343" y="5117579"/>
            <a:ext cx="2256733" cy="1726668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33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8390818" y="5117579"/>
            <a:ext cx="3869135" cy="1726668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33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151800" y="336962"/>
            <a:ext cx="2182253" cy="1142647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33">
              <a:defRPr/>
            </a:pPr>
            <a:r>
              <a:rPr lang="ar-AE" sz="2400" b="1" dirty="0">
                <a:solidFill>
                  <a:schemeClr val="accent3">
                    <a:lumMod val="75000"/>
                  </a:schemeClr>
                </a:solidFill>
                <a:latin typeface="Calibri"/>
              </a:rPr>
              <a:t>هيا نستكشف درسنا </a:t>
            </a:r>
            <a:endParaRPr lang="en-US" sz="2400" b="1" dirty="0">
              <a:solidFill>
                <a:schemeClr val="accent3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23" name="Rectangle 42"/>
          <p:cNvSpPr/>
          <p:nvPr/>
        </p:nvSpPr>
        <p:spPr>
          <a:xfrm>
            <a:off x="3890047" y="1667875"/>
            <a:ext cx="2256733" cy="1738908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33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Action Button: Blank 19">
            <a:hlinkClick r:id="" action="ppaction://noaction" highlightClick="1">
              <a:snd r:embed="rId3" name="bomb.wav"/>
            </a:hlinkClick>
            <a:extLst>
              <a:ext uri="{FF2B5EF4-FFF2-40B4-BE49-F238E27FC236}">
                <a16:creationId xmlns:a16="http://schemas.microsoft.com/office/drawing/2014/main" id="{FB50CA7F-B784-45F8-8063-9763DB65638A}"/>
              </a:ext>
            </a:extLst>
          </p:cNvPr>
          <p:cNvSpPr/>
          <p:nvPr/>
        </p:nvSpPr>
        <p:spPr>
          <a:xfrm>
            <a:off x="1235842" y="5916047"/>
            <a:ext cx="516439" cy="488012"/>
          </a:xfrm>
          <a:custGeom>
            <a:avLst/>
            <a:gdLst>
              <a:gd name="connsiteX0" fmla="*/ 0 w 516439"/>
              <a:gd name="connsiteY0" fmla="*/ 0 h 488012"/>
              <a:gd name="connsiteX1" fmla="*/ 516439 w 516439"/>
              <a:gd name="connsiteY1" fmla="*/ 0 h 488012"/>
              <a:gd name="connsiteX2" fmla="*/ 516439 w 516439"/>
              <a:gd name="connsiteY2" fmla="*/ 488012 h 488012"/>
              <a:gd name="connsiteX3" fmla="*/ 0 w 516439"/>
              <a:gd name="connsiteY3" fmla="*/ 488012 h 488012"/>
              <a:gd name="connsiteX4" fmla="*/ 0 w 516439"/>
              <a:gd name="connsiteY4" fmla="*/ 0 h 48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439" h="488012" fill="none" extrusionOk="0">
                <a:moveTo>
                  <a:pt x="0" y="0"/>
                </a:moveTo>
                <a:cubicBezTo>
                  <a:pt x="235664" y="-25556"/>
                  <a:pt x="355553" y="54105"/>
                  <a:pt x="516439" y="0"/>
                </a:cubicBezTo>
                <a:cubicBezTo>
                  <a:pt x="533196" y="167126"/>
                  <a:pt x="512111" y="286695"/>
                  <a:pt x="516439" y="488012"/>
                </a:cubicBezTo>
                <a:cubicBezTo>
                  <a:pt x="363994" y="531695"/>
                  <a:pt x="193975" y="464964"/>
                  <a:pt x="0" y="488012"/>
                </a:cubicBezTo>
                <a:cubicBezTo>
                  <a:pt x="-23859" y="344687"/>
                  <a:pt x="32254" y="234025"/>
                  <a:pt x="0" y="0"/>
                </a:cubicBezTo>
                <a:close/>
              </a:path>
              <a:path w="516439" h="488012" stroke="0" extrusionOk="0">
                <a:moveTo>
                  <a:pt x="0" y="0"/>
                </a:moveTo>
                <a:cubicBezTo>
                  <a:pt x="244347" y="-28089"/>
                  <a:pt x="264591" y="2674"/>
                  <a:pt x="516439" y="0"/>
                </a:cubicBezTo>
                <a:cubicBezTo>
                  <a:pt x="545191" y="227687"/>
                  <a:pt x="492997" y="318605"/>
                  <a:pt x="516439" y="488012"/>
                </a:cubicBezTo>
                <a:cubicBezTo>
                  <a:pt x="325743" y="494018"/>
                  <a:pt x="257785" y="434544"/>
                  <a:pt x="0" y="488012"/>
                </a:cubicBezTo>
                <a:cubicBezTo>
                  <a:pt x="-23225" y="259090"/>
                  <a:pt x="17224" y="206111"/>
                  <a:pt x="0" y="0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82313869">
                  <a:prstGeom prst="actionButtonBlank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33">
              <a:defRPr/>
            </a:pPr>
            <a:endParaRPr lang="en-US" sz="3999" b="1" dirty="0">
              <a:solidFill>
                <a:srgbClr val="FFFFFF"/>
              </a:solidFill>
              <a:latin typeface="Calibri" panose="020F0502020204030204"/>
              <a:cs typeface="(AH) Manal Black" pitchFamily="2" charset="-78"/>
              <a:sym typeface="Helvetica"/>
            </a:endParaRPr>
          </a:p>
        </p:txBody>
      </p:sp>
      <p:sp>
        <p:nvSpPr>
          <p:cNvPr id="22" name="Action Button: Blank 21">
            <a:hlinkClick r:id="" action="ppaction://noaction" highlightClick="1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5F575805-9D0F-429F-83B1-9672EFDA0664}"/>
              </a:ext>
            </a:extLst>
          </p:cNvPr>
          <p:cNvSpPr/>
          <p:nvPr/>
        </p:nvSpPr>
        <p:spPr>
          <a:xfrm>
            <a:off x="3407702" y="5968667"/>
            <a:ext cx="516439" cy="488013"/>
          </a:xfrm>
          <a:custGeom>
            <a:avLst/>
            <a:gdLst>
              <a:gd name="connsiteX0" fmla="*/ 0 w 516439"/>
              <a:gd name="connsiteY0" fmla="*/ 0 h 488013"/>
              <a:gd name="connsiteX1" fmla="*/ 516439 w 516439"/>
              <a:gd name="connsiteY1" fmla="*/ 0 h 488013"/>
              <a:gd name="connsiteX2" fmla="*/ 516439 w 516439"/>
              <a:gd name="connsiteY2" fmla="*/ 488013 h 488013"/>
              <a:gd name="connsiteX3" fmla="*/ 0 w 516439"/>
              <a:gd name="connsiteY3" fmla="*/ 488013 h 488013"/>
              <a:gd name="connsiteX4" fmla="*/ 0 w 516439"/>
              <a:gd name="connsiteY4" fmla="*/ 0 h 48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439" h="488013" fill="none" extrusionOk="0">
                <a:moveTo>
                  <a:pt x="0" y="0"/>
                </a:moveTo>
                <a:cubicBezTo>
                  <a:pt x="208247" y="-40122"/>
                  <a:pt x="300856" y="4149"/>
                  <a:pt x="516439" y="0"/>
                </a:cubicBezTo>
                <a:cubicBezTo>
                  <a:pt x="531923" y="108479"/>
                  <a:pt x="491393" y="384335"/>
                  <a:pt x="516439" y="488013"/>
                </a:cubicBezTo>
                <a:cubicBezTo>
                  <a:pt x="276838" y="503265"/>
                  <a:pt x="165557" y="471630"/>
                  <a:pt x="0" y="488013"/>
                </a:cubicBezTo>
                <a:cubicBezTo>
                  <a:pt x="-3531" y="329241"/>
                  <a:pt x="37737" y="232315"/>
                  <a:pt x="0" y="0"/>
                </a:cubicBezTo>
                <a:close/>
              </a:path>
              <a:path w="516439" h="488013" stroke="0" extrusionOk="0">
                <a:moveTo>
                  <a:pt x="0" y="0"/>
                </a:moveTo>
                <a:cubicBezTo>
                  <a:pt x="201975" y="-4875"/>
                  <a:pt x="371544" y="60487"/>
                  <a:pt x="516439" y="0"/>
                </a:cubicBezTo>
                <a:cubicBezTo>
                  <a:pt x="537352" y="179726"/>
                  <a:pt x="465809" y="386017"/>
                  <a:pt x="516439" y="488013"/>
                </a:cubicBezTo>
                <a:cubicBezTo>
                  <a:pt x="292732" y="507126"/>
                  <a:pt x="125869" y="437884"/>
                  <a:pt x="0" y="488013"/>
                </a:cubicBezTo>
                <a:cubicBezTo>
                  <a:pt x="-46953" y="293491"/>
                  <a:pt x="47998" y="134257"/>
                  <a:pt x="0" y="0"/>
                </a:cubicBez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4260406">
                  <a:prstGeom prst="actionButtonBlank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33">
              <a:defRPr/>
            </a:pPr>
            <a:endParaRPr lang="en-US" sz="3999" b="1" dirty="0">
              <a:solidFill>
                <a:srgbClr val="FFFFFF"/>
              </a:solidFill>
              <a:latin typeface="Calibri" panose="020F0502020204030204"/>
              <a:cs typeface="(AH) Manal Black" pitchFamily="2" charset="-78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26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23" grpId="0" animBg="1"/>
      <p:bldP spid="2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Oval 5"/>
          <p:cNvSpPr>
            <a:spLocks noChangeArrowheads="1"/>
          </p:cNvSpPr>
          <p:nvPr/>
        </p:nvSpPr>
        <p:spPr bwMode="auto">
          <a:xfrm>
            <a:off x="2091267" y="2361143"/>
            <a:ext cx="2133600" cy="2133600"/>
          </a:xfrm>
          <a:prstGeom prst="ellipse">
            <a:avLst/>
          </a:prstGeom>
          <a:solidFill>
            <a:srgbClr val="C9B19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400"/>
          </a:p>
        </p:txBody>
      </p:sp>
      <p:pic>
        <p:nvPicPr>
          <p:cNvPr id="4100" name="Picture 4" descr="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7506" y="5407375"/>
            <a:ext cx="2379133" cy="51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2448984" y="2938993"/>
            <a:ext cx="13462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6400">
                <a:solidFill>
                  <a:schemeClr val="bg1"/>
                </a:solidFill>
              </a:rPr>
              <a:t>01</a:t>
            </a:r>
          </a:p>
        </p:txBody>
      </p:sp>
      <p:pic>
        <p:nvPicPr>
          <p:cNvPr id="4107" name="Picture 11" descr="未标题-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1551" y="2318810"/>
            <a:ext cx="635000" cy="70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8" name="Freeform 12"/>
          <p:cNvSpPr>
            <a:spLocks/>
          </p:cNvSpPr>
          <p:nvPr/>
        </p:nvSpPr>
        <p:spPr bwMode="auto">
          <a:xfrm>
            <a:off x="3862918" y="3087159"/>
            <a:ext cx="550333" cy="2116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4109" name="Group 13"/>
          <p:cNvGrpSpPr>
            <a:grpSpLocks/>
          </p:cNvGrpSpPr>
          <p:nvPr/>
        </p:nvGrpSpPr>
        <p:grpSpPr bwMode="auto">
          <a:xfrm>
            <a:off x="1875367" y="2496610"/>
            <a:ext cx="237067" cy="232833"/>
            <a:chOff x="223" y="203"/>
            <a:chExt cx="213" cy="211"/>
          </a:xfrm>
        </p:grpSpPr>
        <p:sp>
          <p:nvSpPr>
            <p:cNvPr id="4110" name="Freeform 14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4112" name="Freeform 16"/>
          <p:cNvSpPr>
            <a:spLocks/>
          </p:cNvSpPr>
          <p:nvPr/>
        </p:nvSpPr>
        <p:spPr bwMode="auto">
          <a:xfrm>
            <a:off x="2868084" y="2678643"/>
            <a:ext cx="457200" cy="1735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4113" name="Group 17"/>
          <p:cNvGrpSpPr>
            <a:grpSpLocks/>
          </p:cNvGrpSpPr>
          <p:nvPr/>
        </p:nvGrpSpPr>
        <p:grpSpPr bwMode="auto">
          <a:xfrm flipV="1">
            <a:off x="3799418" y="3641726"/>
            <a:ext cx="173567" cy="169333"/>
            <a:chOff x="223" y="203"/>
            <a:chExt cx="213" cy="211"/>
          </a:xfrm>
        </p:grpSpPr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115" name="Oval 19"/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370C6A-0415-4B15-88CA-B13FA23511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4646" y="-340783"/>
            <a:ext cx="5297729" cy="6855884"/>
          </a:xfrm>
          <a:prstGeom prst="rect">
            <a:avLst/>
          </a:prstGeom>
        </p:spPr>
      </p:pic>
      <p:pic>
        <p:nvPicPr>
          <p:cNvPr id="20" name="Picture 2" descr="نتيجة بحث الصور عن uae flag gif">
            <a:extLst>
              <a:ext uri="{FF2B5EF4-FFF2-40B4-BE49-F238E27FC236}">
                <a16:creationId xmlns:a16="http://schemas.microsoft.com/office/drawing/2014/main" id="{66F9AE7A-4D80-4E70-B191-C83579E3CA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980" y="566429"/>
            <a:ext cx="1299940" cy="70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F9D8A02-94B8-4B0B-BD8F-00E5358B3077}"/>
              </a:ext>
            </a:extLst>
          </p:cNvPr>
          <p:cNvGrpSpPr/>
          <p:nvPr/>
        </p:nvGrpSpPr>
        <p:grpSpPr>
          <a:xfrm>
            <a:off x="581199" y="1254337"/>
            <a:ext cx="4398228" cy="4060872"/>
            <a:chOff x="1643433" y="2133619"/>
            <a:chExt cx="2464566" cy="2468261"/>
          </a:xfrm>
        </p:grpSpPr>
        <p:pic>
          <p:nvPicPr>
            <p:cNvPr id="22" name="Picture 21" descr="Shape, circle&#10;&#10;Description automatically generated">
              <a:extLst>
                <a:ext uri="{FF2B5EF4-FFF2-40B4-BE49-F238E27FC236}">
                  <a16:creationId xmlns:a16="http://schemas.microsoft.com/office/drawing/2014/main" id="{12D61955-0EF6-4E76-BB79-8B625BEE8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3433" y="2133619"/>
              <a:ext cx="2464566" cy="2468261"/>
            </a:xfrm>
            <a:prstGeom prst="rect">
              <a:avLst/>
            </a:prstGeom>
          </p:spPr>
        </p:pic>
        <p:pic>
          <p:nvPicPr>
            <p:cNvPr id="23" name="Picture 22" descr="A picture containing text, outdoor, sign&#10;&#10;Description automatically generated">
              <a:extLst>
                <a:ext uri="{FF2B5EF4-FFF2-40B4-BE49-F238E27FC236}">
                  <a16:creationId xmlns:a16="http://schemas.microsoft.com/office/drawing/2014/main" id="{E0ADF35C-48D5-4B2F-B1C4-8AF63C223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331" y="2278979"/>
              <a:ext cx="2177544" cy="2177544"/>
            </a:xfrm>
            <a:prstGeom prst="rect">
              <a:avLst/>
            </a:prstGeom>
          </p:spPr>
        </p:pic>
      </p:grpSp>
      <p:pic>
        <p:nvPicPr>
          <p:cNvPr id="25" name="Picture 24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0B14E6A6-0963-466B-8B41-7B19A04B65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618" y="932529"/>
            <a:ext cx="6022059" cy="447484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7FC1C1EA-1B76-4CEC-AC65-5C8522E95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1954" l="12589" r="89894">
                        <a14:backgroundMark x1="19681" y1="25287" x2="19681" y2="252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364" y="2482639"/>
            <a:ext cx="2215973" cy="341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A55EF3D-EFDB-4435-8CEB-BB014740AFA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95412" y="1947291"/>
            <a:ext cx="3120410" cy="255188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C997907-FD88-4321-93FC-2E2BE4DA27C8}"/>
              </a:ext>
            </a:extLst>
          </p:cNvPr>
          <p:cNvSpPr txBox="1"/>
          <p:nvPr/>
        </p:nvSpPr>
        <p:spPr>
          <a:xfrm>
            <a:off x="6487610" y="2412758"/>
            <a:ext cx="3308049" cy="1809078"/>
          </a:xfrm>
          <a:prstGeom prst="rect">
            <a:avLst/>
          </a:prstGeom>
          <a:noFill/>
        </p:spPr>
        <p:txBody>
          <a:bodyPr wrap="square" lIns="84702" tIns="42351" rIns="84702" bIns="42351" rtlCol="0">
            <a:spAutoFit/>
          </a:bodyPr>
          <a:lstStyle/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6000" b="1" dirty="0">
                <a:latin typeface="Calibri Light" panose="020F0302020204030204"/>
                <a:cs typeface="Akhbar MT" pitchFamily="2" charset="-78"/>
              </a:rPr>
              <a:t>استراتيجية</a:t>
            </a:r>
          </a:p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6000" b="1" dirty="0">
                <a:latin typeface="Calibri Light" panose="020F0302020204030204"/>
                <a:cs typeface="Akhbar MT" pitchFamily="2" charset="-78"/>
              </a:rPr>
              <a:t> الصندوق</a:t>
            </a:r>
            <a:endParaRPr lang="en-US" sz="6000" b="1" dirty="0">
              <a:latin typeface="Calibri Light" panose="020F0302020204030204"/>
              <a:cs typeface="Akhbar MT" pitchFamily="2" charset="-78"/>
            </a:endParaRPr>
          </a:p>
        </p:txBody>
      </p:sp>
      <p:sp>
        <p:nvSpPr>
          <p:cNvPr id="29" name="السؤال">
            <a:extLst>
              <a:ext uri="{FF2B5EF4-FFF2-40B4-BE49-F238E27FC236}">
                <a16:creationId xmlns:a16="http://schemas.microsoft.com/office/drawing/2014/main" id="{F4A8A931-8DE9-49AD-9429-7F818FB4C589}"/>
              </a:ext>
            </a:extLst>
          </p:cNvPr>
          <p:cNvSpPr/>
          <p:nvPr/>
        </p:nvSpPr>
        <p:spPr>
          <a:xfrm>
            <a:off x="6147998" y="1293382"/>
            <a:ext cx="4051024" cy="839485"/>
          </a:xfrm>
          <a:prstGeom prst="round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84702" tIns="42351" rIns="84702" bIns="42351" rtlCol="0" anchor="ctr"/>
          <a:lstStyle/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4800" b="1" dirty="0">
                <a:solidFill>
                  <a:schemeClr val="tx1"/>
                </a:solidFill>
                <a:latin typeface="Calibri Light" panose="020F0302020204030204"/>
                <a:cs typeface="Akhbar MT" pitchFamily="2" charset="-78"/>
              </a:rPr>
              <a:t>نكتشف عنوان الدرس </a:t>
            </a:r>
          </a:p>
        </p:txBody>
      </p:sp>
      <p:pic>
        <p:nvPicPr>
          <p:cNvPr id="30" name="Picture 29" descr="A close up of a box&#10;&#10;Description automatically generated">
            <a:extLst>
              <a:ext uri="{FF2B5EF4-FFF2-40B4-BE49-F238E27FC236}">
                <a16:creationId xmlns:a16="http://schemas.microsoft.com/office/drawing/2014/main" id="{69C79C8D-D7A5-4B68-A698-88EC4380783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2" t="23497" r="13914" b="17758"/>
          <a:stretch/>
        </p:blipFill>
        <p:spPr>
          <a:xfrm>
            <a:off x="7105522" y="4109653"/>
            <a:ext cx="2235045" cy="134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9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654</Words>
  <Application>Microsoft Office PowerPoint</Application>
  <PresentationFormat>Widescreen</PresentationFormat>
  <Paragraphs>241</Paragraphs>
  <Slides>47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1" baseType="lpstr">
      <vt:lpstr>Yu Mincho</vt:lpstr>
      <vt:lpstr>Adobe Arabic</vt:lpstr>
      <vt:lpstr>Aldhabi</vt:lpstr>
      <vt:lpstr>Arial</vt:lpstr>
      <vt:lpstr>Calibri</vt:lpstr>
      <vt:lpstr>Calibri Light</vt:lpstr>
      <vt:lpstr>Century Gothic</vt:lpstr>
      <vt:lpstr>Dubai</vt:lpstr>
      <vt:lpstr>Farah</vt:lpstr>
      <vt:lpstr>Garamond</vt:lpstr>
      <vt:lpstr>Gill Sans MT</vt:lpstr>
      <vt:lpstr>Noto Sans</vt:lpstr>
      <vt:lpstr>Times New Roman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خوله النقبي</dc:creator>
  <cp:lastModifiedBy>خوله النقبي</cp:lastModifiedBy>
  <cp:revision>2</cp:revision>
  <dcterms:created xsi:type="dcterms:W3CDTF">2021-02-07T18:30:17Z</dcterms:created>
  <dcterms:modified xsi:type="dcterms:W3CDTF">2021-02-07T18:38:36Z</dcterms:modified>
</cp:coreProperties>
</file>